
<file path=[Content_Types].xml><?xml version="1.0" encoding="utf-8"?>
<Types xmlns="http://schemas.openxmlformats.org/package/2006/content-types">
  <Default Extension="9bnaVk5PemyM5tkiAK" ContentType="image/jpeg"/>
  <Default Extension="CFAwtIK920rNyM2rqwoAM1HaCS35McJp3TKOJgNmG7A" ContentType="image/png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80" r:id="rId4"/>
    <p:sldId id="479" r:id="rId5"/>
    <p:sldId id="480" r:id="rId6"/>
    <p:sldId id="510" r:id="rId7"/>
    <p:sldId id="364" r:id="rId8"/>
    <p:sldId id="487" r:id="rId9"/>
    <p:sldId id="524" r:id="rId10"/>
    <p:sldId id="573" r:id="rId11"/>
    <p:sldId id="256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6" r:id="rId20"/>
    <p:sldId id="267" r:id="rId21"/>
    <p:sldId id="268" r:id="rId22"/>
    <p:sldId id="590" r:id="rId23"/>
    <p:sldId id="588" r:id="rId24"/>
    <p:sldId id="589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8" r:id="rId33"/>
    <p:sldId id="599" r:id="rId34"/>
    <p:sldId id="600" r:id="rId35"/>
    <p:sldId id="601" r:id="rId36"/>
    <p:sldId id="602" r:id="rId37"/>
    <p:sldId id="603" r:id="rId38"/>
    <p:sldId id="604" r:id="rId39"/>
    <p:sldId id="605" r:id="rId40"/>
    <p:sldId id="269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574" r:id="rId49"/>
    <p:sldId id="575" r:id="rId50"/>
    <p:sldId id="576" r:id="rId51"/>
    <p:sldId id="577" r:id="rId52"/>
    <p:sldId id="578" r:id="rId53"/>
    <p:sldId id="579" r:id="rId54"/>
    <p:sldId id="580" r:id="rId55"/>
    <p:sldId id="581" r:id="rId56"/>
    <p:sldId id="582" r:id="rId57"/>
    <p:sldId id="583" r:id="rId58"/>
    <p:sldId id="584" r:id="rId59"/>
    <p:sldId id="585" r:id="rId60"/>
    <p:sldId id="586" r:id="rId61"/>
    <p:sldId id="278" r:id="rId62"/>
    <p:sldId id="279" r:id="rId63"/>
    <p:sldId id="488" r:id="rId64"/>
    <p:sldId id="489" r:id="rId65"/>
    <p:sldId id="490" r:id="rId66"/>
    <p:sldId id="491" r:id="rId67"/>
    <p:sldId id="492" r:id="rId68"/>
    <p:sldId id="493" r:id="rId69"/>
    <p:sldId id="495" r:id="rId70"/>
    <p:sldId id="496" r:id="rId71"/>
    <p:sldId id="497" r:id="rId72"/>
    <p:sldId id="498" r:id="rId73"/>
    <p:sldId id="499" r:id="rId74"/>
    <p:sldId id="500" r:id="rId75"/>
    <p:sldId id="501" r:id="rId76"/>
    <p:sldId id="502" r:id="rId77"/>
    <p:sldId id="503" r:id="rId78"/>
    <p:sldId id="504" r:id="rId79"/>
    <p:sldId id="506" r:id="rId80"/>
    <p:sldId id="507" r:id="rId81"/>
    <p:sldId id="508" r:id="rId82"/>
    <p:sldId id="509" r:id="rId83"/>
    <p:sldId id="511" r:id="rId84"/>
    <p:sldId id="512" r:id="rId85"/>
    <p:sldId id="513" r:id="rId86"/>
    <p:sldId id="514" r:id="rId87"/>
    <p:sldId id="515" r:id="rId88"/>
    <p:sldId id="516" r:id="rId89"/>
    <p:sldId id="517" r:id="rId90"/>
    <p:sldId id="518" r:id="rId91"/>
    <p:sldId id="519" r:id="rId92"/>
    <p:sldId id="520" r:id="rId93"/>
    <p:sldId id="572" r:id="rId94"/>
    <p:sldId id="571" r:id="rId95"/>
    <p:sldId id="560" r:id="rId96"/>
    <p:sldId id="562" r:id="rId97"/>
    <p:sldId id="564" r:id="rId98"/>
    <p:sldId id="565" r:id="rId99"/>
    <p:sldId id="566" r:id="rId100"/>
    <p:sldId id="567" r:id="rId101"/>
    <p:sldId id="568" r:id="rId102"/>
    <p:sldId id="569" r:id="rId103"/>
    <p:sldId id="570" r:id="rId104"/>
    <p:sldId id="559" r:id="rId105"/>
    <p:sldId id="521" r:id="rId106"/>
    <p:sldId id="522" r:id="rId107"/>
    <p:sldId id="523" r:id="rId108"/>
    <p:sldId id="525" r:id="rId109"/>
    <p:sldId id="526" r:id="rId110"/>
    <p:sldId id="527" r:id="rId111"/>
    <p:sldId id="528" r:id="rId112"/>
    <p:sldId id="529" r:id="rId113"/>
    <p:sldId id="530" r:id="rId114"/>
    <p:sldId id="531" r:id="rId115"/>
    <p:sldId id="532" r:id="rId116"/>
    <p:sldId id="533" r:id="rId117"/>
    <p:sldId id="534" r:id="rId118"/>
    <p:sldId id="535" r:id="rId119"/>
    <p:sldId id="536" r:id="rId120"/>
    <p:sldId id="537" r:id="rId121"/>
    <p:sldId id="538" r:id="rId122"/>
    <p:sldId id="539" r:id="rId123"/>
    <p:sldId id="540" r:id="rId124"/>
    <p:sldId id="541" r:id="rId125"/>
    <p:sldId id="542" r:id="rId126"/>
    <p:sldId id="543" r:id="rId127"/>
    <p:sldId id="544" r:id="rId128"/>
    <p:sldId id="545" r:id="rId129"/>
    <p:sldId id="546" r:id="rId130"/>
    <p:sldId id="547" r:id="rId131"/>
    <p:sldId id="548" r:id="rId132"/>
    <p:sldId id="549" r:id="rId133"/>
    <p:sldId id="550" r:id="rId134"/>
    <p:sldId id="551" r:id="rId135"/>
    <p:sldId id="552" r:id="rId136"/>
    <p:sldId id="553" r:id="rId137"/>
    <p:sldId id="554" r:id="rId138"/>
    <p:sldId id="555" r:id="rId139"/>
    <p:sldId id="556" r:id="rId140"/>
    <p:sldId id="557" r:id="rId141"/>
    <p:sldId id="558" r:id="rId142"/>
    <p:sldId id="270" r:id="rId1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13C3C-EA58-4101-A54A-D4530E692E6D}" v="1396" dt="2023-10-21T16:37:52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3" autoAdjust="0"/>
    <p:restoredTop sz="94660"/>
  </p:normalViewPr>
  <p:slideViewPr>
    <p:cSldViewPr snapToGrid="0">
      <p:cViewPr>
        <p:scale>
          <a:sx n="10" d="100"/>
          <a:sy n="10" d="100"/>
        </p:scale>
        <p:origin x="2827" y="2251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microsoft.com/office/2015/10/relationships/revisionInfo" Target="revisionInfo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dom" userId="aae536b66f6f1f3a" providerId="LiveId" clId="{2D693598-B50E-4D37-BD7D-6C166364A8BC}"/>
    <pc:docChg chg="undo redo custSel addSld delSld modSld sldOrd">
      <pc:chgData name="Random" userId="aae536b66f6f1f3a" providerId="LiveId" clId="{2D693598-B50E-4D37-BD7D-6C166364A8BC}" dt="2023-03-09T21:58:32.863" v="563"/>
      <pc:docMkLst>
        <pc:docMk/>
      </pc:docMkLst>
      <pc:sldChg chg="addSp delSp modSp mod modTransition modAnim">
        <pc:chgData name="Random" userId="aae536b66f6f1f3a" providerId="LiveId" clId="{2D693598-B50E-4D37-BD7D-6C166364A8BC}" dt="2023-03-09T21:49:04" v="421"/>
        <pc:sldMkLst>
          <pc:docMk/>
          <pc:sldMk cId="471547723" sldId="256"/>
        </pc:sldMkLst>
        <pc:spChg chg="add del mod">
          <ac:chgData name="Random" userId="aae536b66f6f1f3a" providerId="LiveId" clId="{2D693598-B50E-4D37-BD7D-6C166364A8BC}" dt="2023-03-09T21:32:16.433" v="126" actId="478"/>
          <ac:spMkLst>
            <pc:docMk/>
            <pc:sldMk cId="471547723" sldId="256"/>
            <ac:spMk id="3" creationId="{EEBB3EE0-EC10-74CB-01B0-3F7F8526C977}"/>
          </ac:spMkLst>
        </pc:spChg>
        <pc:spChg chg="mod">
          <ac:chgData name="Random" userId="aae536b66f6f1f3a" providerId="LiveId" clId="{2D693598-B50E-4D37-BD7D-6C166364A8BC}" dt="2023-03-07T23:16:18.790" v="1" actId="14100"/>
          <ac:spMkLst>
            <pc:docMk/>
            <pc:sldMk cId="471547723" sldId="256"/>
            <ac:spMk id="22" creationId="{75FE33EE-43F6-01E6-6730-246E99DCD0C1}"/>
          </ac:spMkLst>
        </pc:spChg>
        <pc:grpChg chg="add mod">
          <ac:chgData name="Random" userId="aae536b66f6f1f3a" providerId="LiveId" clId="{2D693598-B50E-4D37-BD7D-6C166364A8BC}" dt="2023-03-09T21:46:56.280" v="397" actId="164"/>
          <ac:grpSpMkLst>
            <pc:docMk/>
            <pc:sldMk cId="471547723" sldId="256"/>
            <ac:grpSpMk id="4" creationId="{6A84B497-55E7-4A3B-1F6E-52438B9DFDC0}"/>
          </ac:grpSpMkLst>
        </pc:grpChg>
        <pc:grpChg chg="add mod ord">
          <ac:chgData name="Random" userId="aae536b66f6f1f3a" providerId="LiveId" clId="{2D693598-B50E-4D37-BD7D-6C166364A8BC}" dt="2023-03-09T21:47:10.083" v="401" actId="164"/>
          <ac:grpSpMkLst>
            <pc:docMk/>
            <pc:sldMk cId="471547723" sldId="256"/>
            <ac:grpSpMk id="6" creationId="{F852B8C4-37AE-A71C-E097-918E4D19C528}"/>
          </ac:grpSpMkLst>
        </pc:grpChg>
        <pc:grpChg chg="add mod">
          <ac:chgData name="Random" userId="aae536b66f6f1f3a" providerId="LiveId" clId="{2D693598-B50E-4D37-BD7D-6C166364A8BC}" dt="2023-03-09T21:47:25.504" v="402" actId="164"/>
          <ac:grpSpMkLst>
            <pc:docMk/>
            <pc:sldMk cId="471547723" sldId="256"/>
            <ac:grpSpMk id="8" creationId="{21B4ADB5-E34E-2D27-63D2-B0A7FF9909BB}"/>
          </ac:grpSpMkLst>
        </pc:grpChg>
        <pc:grpChg chg="mod">
          <ac:chgData name="Random" userId="aae536b66f6f1f3a" providerId="LiveId" clId="{2D693598-B50E-4D37-BD7D-6C166364A8BC}" dt="2023-03-09T21:47:10.083" v="401" actId="164"/>
          <ac:grpSpMkLst>
            <pc:docMk/>
            <pc:sldMk cId="471547723" sldId="256"/>
            <ac:grpSpMk id="11" creationId="{ABDE2071-D5C3-F819-E349-44040F75F825}"/>
          </ac:grpSpMkLst>
        </pc:grpChg>
        <pc:grpChg chg="mod">
          <ac:chgData name="Random" userId="aae536b66f6f1f3a" providerId="LiveId" clId="{2D693598-B50E-4D37-BD7D-6C166364A8BC}" dt="2023-03-09T21:47:25.504" v="402" actId="164"/>
          <ac:grpSpMkLst>
            <pc:docMk/>
            <pc:sldMk cId="471547723" sldId="256"/>
            <ac:grpSpMk id="91" creationId="{078419CC-42BD-D203-6FE5-134A51E8B6FF}"/>
          </ac:grpSpMkLst>
        </pc:grpChg>
        <pc:picChg chg="add mod">
          <ac:chgData name="Random" userId="aae536b66f6f1f3a" providerId="LiveId" clId="{2D693598-B50E-4D37-BD7D-6C166364A8BC}" dt="2023-03-09T21:47:25.504" v="402" actId="164"/>
          <ac:picMkLst>
            <pc:docMk/>
            <pc:sldMk cId="471547723" sldId="256"/>
            <ac:picMk id="2" creationId="{E4C5B40B-854B-6ABB-BFEF-F283D926DAF7}"/>
          </ac:picMkLst>
        </pc:picChg>
        <pc:picChg chg="mod">
          <ac:chgData name="Random" userId="aae536b66f6f1f3a" providerId="LiveId" clId="{2D693598-B50E-4D37-BD7D-6C166364A8BC}" dt="2023-03-09T21:47:10.083" v="401" actId="164"/>
          <ac:picMkLst>
            <pc:docMk/>
            <pc:sldMk cId="471547723" sldId="256"/>
            <ac:picMk id="5" creationId="{57BF0C53-5519-5EF5-7B57-2E63F7D6CAEA}"/>
          </ac:picMkLst>
        </pc:picChg>
        <pc:picChg chg="mod">
          <ac:chgData name="Random" userId="aae536b66f6f1f3a" providerId="LiveId" clId="{2D693598-B50E-4D37-BD7D-6C166364A8BC}" dt="2023-03-09T21:47:10.083" v="401" actId="164"/>
          <ac:picMkLst>
            <pc:docMk/>
            <pc:sldMk cId="471547723" sldId="256"/>
            <ac:picMk id="7" creationId="{CEAF4A9E-C67C-DF70-91EF-C1F6A71C7D02}"/>
          </ac:picMkLst>
        </pc:picChg>
        <pc:picChg chg="mod">
          <ac:chgData name="Random" userId="aae536b66f6f1f3a" providerId="LiveId" clId="{2D693598-B50E-4D37-BD7D-6C166364A8BC}" dt="2023-03-09T21:47:10.083" v="401" actId="164"/>
          <ac:picMkLst>
            <pc:docMk/>
            <pc:sldMk cId="471547723" sldId="256"/>
            <ac:picMk id="9" creationId="{3A6E8323-01FA-B004-CBBA-91D1EB706514}"/>
          </ac:picMkLst>
        </pc:picChg>
        <pc:picChg chg="mod">
          <ac:chgData name="Random" userId="aae536b66f6f1f3a" providerId="LiveId" clId="{2D693598-B50E-4D37-BD7D-6C166364A8BC}" dt="2023-03-09T21:47:10.083" v="401" actId="164"/>
          <ac:picMkLst>
            <pc:docMk/>
            <pc:sldMk cId="471547723" sldId="256"/>
            <ac:picMk id="10" creationId="{CF3F249E-AAB0-4790-8C35-8396C8B1AF3F}"/>
          </ac:picMkLst>
        </pc:picChg>
        <pc:cxnChg chg="mod">
          <ac:chgData name="Random" userId="aae536b66f6f1f3a" providerId="LiveId" clId="{2D693598-B50E-4D37-BD7D-6C166364A8BC}" dt="2023-03-07T23:16:18.790" v="1" actId="14100"/>
          <ac:cxnSpMkLst>
            <pc:docMk/>
            <pc:sldMk cId="471547723" sldId="256"/>
            <ac:cxnSpMk id="66" creationId="{72069FBD-B0BF-AFA3-50F6-EE5961F81507}"/>
          </ac:cxnSpMkLst>
        </pc:cxnChg>
        <pc:cxnChg chg="mod">
          <ac:chgData name="Random" userId="aae536b66f6f1f3a" providerId="LiveId" clId="{2D693598-B50E-4D37-BD7D-6C166364A8BC}" dt="2023-03-07T23:16:18.790" v="1" actId="14100"/>
          <ac:cxnSpMkLst>
            <pc:docMk/>
            <pc:sldMk cId="471547723" sldId="256"/>
            <ac:cxnSpMk id="68" creationId="{63CB785A-5735-9D85-2123-6C2D84835F80}"/>
          </ac:cxnSpMkLst>
        </pc:cxnChg>
        <pc:cxnChg chg="mod">
          <ac:chgData name="Random" userId="aae536b66f6f1f3a" providerId="LiveId" clId="{2D693598-B50E-4D37-BD7D-6C166364A8BC}" dt="2023-03-07T23:16:18.790" v="1" actId="14100"/>
          <ac:cxnSpMkLst>
            <pc:docMk/>
            <pc:sldMk cId="471547723" sldId="256"/>
            <ac:cxnSpMk id="75" creationId="{83C4923F-AE18-D13D-8030-98D42B75B9FA}"/>
          </ac:cxnSpMkLst>
        </pc:cxnChg>
      </pc:sldChg>
      <pc:sldChg chg="modSp mod">
        <pc:chgData name="Random" userId="aae536b66f6f1f3a" providerId="LiveId" clId="{2D693598-B50E-4D37-BD7D-6C166364A8BC}" dt="2023-03-09T21:31:44.326" v="113" actId="1076"/>
        <pc:sldMkLst>
          <pc:docMk/>
          <pc:sldMk cId="1907900699" sldId="257"/>
        </pc:sldMkLst>
        <pc:picChg chg="mod">
          <ac:chgData name="Random" userId="aae536b66f6f1f3a" providerId="LiveId" clId="{2D693598-B50E-4D37-BD7D-6C166364A8BC}" dt="2023-03-09T21:31:44.326" v="113" actId="1076"/>
          <ac:picMkLst>
            <pc:docMk/>
            <pc:sldMk cId="1907900699" sldId="257"/>
            <ac:picMk id="10" creationId="{9246BF2D-6C2E-749F-E1CA-A89C62089103}"/>
          </ac:picMkLst>
        </pc:picChg>
        <pc:picChg chg="mod">
          <ac:chgData name="Random" userId="aae536b66f6f1f3a" providerId="LiveId" clId="{2D693598-B50E-4D37-BD7D-6C166364A8BC}" dt="2023-03-09T21:31:38.278" v="111" actId="1076"/>
          <ac:picMkLst>
            <pc:docMk/>
            <pc:sldMk cId="1907900699" sldId="257"/>
            <ac:picMk id="12" creationId="{AE3E1D86-CF8C-0EE1-8E0C-4479AB42BD95}"/>
          </ac:picMkLst>
        </pc:picChg>
        <pc:picChg chg="mod">
          <ac:chgData name="Random" userId="aae536b66f6f1f3a" providerId="LiveId" clId="{2D693598-B50E-4D37-BD7D-6C166364A8BC}" dt="2023-03-09T21:31:36.609" v="110" actId="1076"/>
          <ac:picMkLst>
            <pc:docMk/>
            <pc:sldMk cId="1907900699" sldId="257"/>
            <ac:picMk id="22" creationId="{4BFCC90B-248C-BC8D-69CB-7E5F5AF9CF3F}"/>
          </ac:picMkLst>
        </pc:picChg>
      </pc:sldChg>
      <pc:sldChg chg="addSp delSp modSp add mod modTransition addAnim delAnim modAnim">
        <pc:chgData name="Random" userId="aae536b66f6f1f3a" providerId="LiveId" clId="{2D693598-B50E-4D37-BD7D-6C166364A8BC}" dt="2023-03-09T21:32:30.968" v="131" actId="1076"/>
        <pc:sldMkLst>
          <pc:docMk/>
          <pc:sldMk cId="3890196340" sldId="258"/>
        </pc:sldMkLst>
        <pc:spChg chg="add del mod">
          <ac:chgData name="Random" userId="aae536b66f6f1f3a" providerId="LiveId" clId="{2D693598-B50E-4D37-BD7D-6C166364A8BC}" dt="2023-03-09T21:32:10.513" v="123"/>
          <ac:spMkLst>
            <pc:docMk/>
            <pc:sldMk cId="3890196340" sldId="258"/>
            <ac:spMk id="3" creationId="{A3552FC4-677B-AF49-5370-C39C3EAB03DF}"/>
          </ac:spMkLst>
        </pc:spChg>
        <pc:spChg chg="del">
          <ac:chgData name="Random" userId="aae536b66f6f1f3a" providerId="LiveId" clId="{2D693598-B50E-4D37-BD7D-6C166364A8BC}" dt="2023-03-07T23:16:31.724" v="7" actId="478"/>
          <ac:spMkLst>
            <pc:docMk/>
            <pc:sldMk cId="3890196340" sldId="258"/>
            <ac:spMk id="12" creationId="{6844FDF0-5E86-8F45-DEF6-D975D1B41749}"/>
          </ac:spMkLst>
        </pc:spChg>
        <pc:spChg chg="del">
          <ac:chgData name="Random" userId="aae536b66f6f1f3a" providerId="LiveId" clId="{2D693598-B50E-4D37-BD7D-6C166364A8BC}" dt="2023-03-07T23:16:26.698" v="4" actId="478"/>
          <ac:spMkLst>
            <pc:docMk/>
            <pc:sldMk cId="3890196340" sldId="258"/>
            <ac:spMk id="15" creationId="{7CE6EE79-5C43-2CC5-7633-61F72ABCB611}"/>
          </ac:spMkLst>
        </pc:spChg>
        <pc:spChg chg="del">
          <ac:chgData name="Random" userId="aae536b66f6f1f3a" providerId="LiveId" clId="{2D693598-B50E-4D37-BD7D-6C166364A8BC}" dt="2023-03-07T23:16:25.432" v="3" actId="478"/>
          <ac:spMkLst>
            <pc:docMk/>
            <pc:sldMk cId="3890196340" sldId="258"/>
            <ac:spMk id="16" creationId="{DA5471C1-17AF-B4BB-981D-293CA32CFD11}"/>
          </ac:spMkLst>
        </pc:spChg>
        <pc:spChg chg="mod topLvl">
          <ac:chgData name="Random" userId="aae536b66f6f1f3a" providerId="LiveId" clId="{2D693598-B50E-4D37-BD7D-6C166364A8BC}" dt="2023-03-07T23:16:56.237" v="16" actId="165"/>
          <ac:spMkLst>
            <pc:docMk/>
            <pc:sldMk cId="3890196340" sldId="258"/>
            <ac:spMk id="20" creationId="{2D4CFE49-6F16-7672-3009-C2315EA358F9}"/>
          </ac:spMkLst>
        </pc:spChg>
        <pc:spChg chg="mod topLvl">
          <ac:chgData name="Random" userId="aae536b66f6f1f3a" providerId="LiveId" clId="{2D693598-B50E-4D37-BD7D-6C166364A8BC}" dt="2023-03-07T23:16:56.237" v="16" actId="165"/>
          <ac:spMkLst>
            <pc:docMk/>
            <pc:sldMk cId="3890196340" sldId="258"/>
            <ac:spMk id="21" creationId="{75D050A8-2B81-5867-F4B5-2201E7DBDB5F}"/>
          </ac:spMkLst>
        </pc:spChg>
        <pc:spChg chg="mod topLvl">
          <ac:chgData name="Random" userId="aae536b66f6f1f3a" providerId="LiveId" clId="{2D693598-B50E-4D37-BD7D-6C166364A8BC}" dt="2023-03-07T23:16:56.237" v="16" actId="165"/>
          <ac:spMkLst>
            <pc:docMk/>
            <pc:sldMk cId="3890196340" sldId="258"/>
            <ac:spMk id="22" creationId="{75FE33EE-43F6-01E6-6730-246E99DCD0C1}"/>
          </ac:spMkLst>
        </pc:spChg>
        <pc:grpChg chg="add del mod">
          <ac:chgData name="Random" userId="aae536b66f6f1f3a" providerId="LiveId" clId="{2D693598-B50E-4D37-BD7D-6C166364A8BC}" dt="2023-03-07T23:16:46.746" v="12" actId="1076"/>
          <ac:grpSpMkLst>
            <pc:docMk/>
            <pc:sldMk cId="3890196340" sldId="258"/>
            <ac:grpSpMk id="11" creationId="{ABDE2071-D5C3-F819-E349-44040F75F825}"/>
          </ac:grpSpMkLst>
        </pc:grpChg>
        <pc:grpChg chg="del mod">
          <ac:chgData name="Random" userId="aae536b66f6f1f3a" providerId="LiveId" clId="{2D693598-B50E-4D37-BD7D-6C166364A8BC}" dt="2023-03-07T23:16:56.237" v="16" actId="165"/>
          <ac:grpSpMkLst>
            <pc:docMk/>
            <pc:sldMk cId="3890196340" sldId="258"/>
            <ac:grpSpMk id="91" creationId="{078419CC-42BD-D203-6FE5-134A51E8B6FF}"/>
          </ac:grpSpMkLst>
        </pc:grpChg>
        <pc:picChg chg="add del mod">
          <ac:chgData name="Random" userId="aae536b66f6f1f3a" providerId="LiveId" clId="{2D693598-B50E-4D37-BD7D-6C166364A8BC}" dt="2023-03-09T21:32:10.513" v="123"/>
          <ac:picMkLst>
            <pc:docMk/>
            <pc:sldMk cId="3890196340" sldId="258"/>
            <ac:picMk id="2" creationId="{40E18BC1-028B-78D4-C6AE-F0F0790DDB66}"/>
          </ac:picMkLst>
        </pc:picChg>
        <pc:picChg chg="add mod">
          <ac:chgData name="Random" userId="aae536b66f6f1f3a" providerId="LiveId" clId="{2D693598-B50E-4D37-BD7D-6C166364A8BC}" dt="2023-03-09T21:32:30.968" v="131" actId="1076"/>
          <ac:picMkLst>
            <pc:docMk/>
            <pc:sldMk cId="3890196340" sldId="258"/>
            <ac:picMk id="4" creationId="{EF24400B-EF8D-1D5C-1B17-E75C88444A0F}"/>
          </ac:picMkLst>
        </pc:picChg>
        <pc:picChg chg="mod topLvl">
          <ac:chgData name="Random" userId="aae536b66f6f1f3a" providerId="LiveId" clId="{2D693598-B50E-4D37-BD7D-6C166364A8BC}" dt="2023-03-07T23:16:56.237" v="16" actId="165"/>
          <ac:picMkLst>
            <pc:docMk/>
            <pc:sldMk cId="3890196340" sldId="258"/>
            <ac:picMk id="88" creationId="{C764285A-B76A-69DC-CB79-7C46B70EA05D}"/>
          </ac:picMkLst>
        </pc:picChg>
        <pc:cxnChg chg="mod topLvl">
          <ac:chgData name="Random" userId="aae536b66f6f1f3a" providerId="LiveId" clId="{2D693598-B50E-4D37-BD7D-6C166364A8BC}" dt="2023-03-07T23:16:56.237" v="16" actId="165"/>
          <ac:cxnSpMkLst>
            <pc:docMk/>
            <pc:sldMk cId="3890196340" sldId="258"/>
            <ac:cxnSpMk id="66" creationId="{72069FBD-B0BF-AFA3-50F6-EE5961F81507}"/>
          </ac:cxnSpMkLst>
        </pc:cxnChg>
        <pc:cxnChg chg="mod topLvl">
          <ac:chgData name="Random" userId="aae536b66f6f1f3a" providerId="LiveId" clId="{2D693598-B50E-4D37-BD7D-6C166364A8BC}" dt="2023-03-07T23:16:56.237" v="16" actId="165"/>
          <ac:cxnSpMkLst>
            <pc:docMk/>
            <pc:sldMk cId="3890196340" sldId="258"/>
            <ac:cxnSpMk id="68" creationId="{63CB785A-5735-9D85-2123-6C2D84835F80}"/>
          </ac:cxnSpMkLst>
        </pc:cxnChg>
        <pc:cxnChg chg="mod topLvl">
          <ac:chgData name="Random" userId="aae536b66f6f1f3a" providerId="LiveId" clId="{2D693598-B50E-4D37-BD7D-6C166364A8BC}" dt="2023-03-07T23:16:56.237" v="16" actId="165"/>
          <ac:cxnSpMkLst>
            <pc:docMk/>
            <pc:sldMk cId="3890196340" sldId="258"/>
            <ac:cxnSpMk id="71" creationId="{66D4922F-50B9-36EE-51F9-FD616D34CCE2}"/>
          </ac:cxnSpMkLst>
        </pc:cxnChg>
        <pc:cxnChg chg="mod topLvl">
          <ac:chgData name="Random" userId="aae536b66f6f1f3a" providerId="LiveId" clId="{2D693598-B50E-4D37-BD7D-6C166364A8BC}" dt="2023-03-07T23:16:56.237" v="16" actId="165"/>
          <ac:cxnSpMkLst>
            <pc:docMk/>
            <pc:sldMk cId="3890196340" sldId="258"/>
            <ac:cxnSpMk id="75" creationId="{83C4923F-AE18-D13D-8030-98D42B75B9FA}"/>
          </ac:cxnSpMkLst>
        </pc:cxnChg>
        <pc:cxnChg chg="mod topLvl">
          <ac:chgData name="Random" userId="aae536b66f6f1f3a" providerId="LiveId" clId="{2D693598-B50E-4D37-BD7D-6C166364A8BC}" dt="2023-03-07T23:16:56.237" v="16" actId="165"/>
          <ac:cxnSpMkLst>
            <pc:docMk/>
            <pc:sldMk cId="3890196340" sldId="258"/>
            <ac:cxnSpMk id="78" creationId="{D2108AE8-9B60-770F-5716-0C9419E5D530}"/>
          </ac:cxnSpMkLst>
        </pc:cxnChg>
      </pc:sldChg>
      <pc:sldChg chg="addSp modSp add mod modTransition">
        <pc:chgData name="Random" userId="aae536b66f6f1f3a" providerId="LiveId" clId="{2D693598-B50E-4D37-BD7D-6C166364A8BC}" dt="2023-03-09T21:32:34.087" v="132"/>
        <pc:sldMkLst>
          <pc:docMk/>
          <pc:sldMk cId="3919363065" sldId="259"/>
        </pc:sldMkLst>
        <pc:picChg chg="add mod">
          <ac:chgData name="Random" userId="aae536b66f6f1f3a" providerId="LiveId" clId="{2D693598-B50E-4D37-BD7D-6C166364A8BC}" dt="2023-03-09T21:32:34.087" v="132"/>
          <ac:picMkLst>
            <pc:docMk/>
            <pc:sldMk cId="3919363065" sldId="259"/>
            <ac:picMk id="2" creationId="{777E6788-8856-1B11-981F-940CBD6BC436}"/>
          </ac:picMkLst>
        </pc:picChg>
        <pc:picChg chg="mod">
          <ac:chgData name="Random" userId="aae536b66f6f1f3a" providerId="LiveId" clId="{2D693598-B50E-4D37-BD7D-6C166364A8BC}" dt="2023-03-07T23:17:06.918" v="21" actId="1076"/>
          <ac:picMkLst>
            <pc:docMk/>
            <pc:sldMk cId="3919363065" sldId="259"/>
            <ac:picMk id="88" creationId="{C764285A-B76A-69DC-CB79-7C46B70EA05D}"/>
          </ac:picMkLst>
        </pc:picChg>
        <pc:cxnChg chg="add mod ord">
          <ac:chgData name="Random" userId="aae536b66f6f1f3a" providerId="LiveId" clId="{2D693598-B50E-4D37-BD7D-6C166364A8BC}" dt="2023-03-07T23:18:25.498" v="40" actId="13244"/>
          <ac:cxnSpMkLst>
            <pc:docMk/>
            <pc:sldMk cId="3919363065" sldId="259"/>
            <ac:cxnSpMk id="3" creationId="{4022248B-B61C-DBE4-C125-10D6491A2678}"/>
          </ac:cxnSpMkLst>
        </pc:cxnChg>
        <pc:cxnChg chg="add mod ord">
          <ac:chgData name="Random" userId="aae536b66f6f1f3a" providerId="LiveId" clId="{2D693598-B50E-4D37-BD7D-6C166364A8BC}" dt="2023-03-07T23:18:25.498" v="40" actId="13244"/>
          <ac:cxnSpMkLst>
            <pc:docMk/>
            <pc:sldMk cId="3919363065" sldId="259"/>
            <ac:cxnSpMk id="4" creationId="{9A061224-3C2B-F2A5-DB30-35E8696EDA08}"/>
          </ac:cxnSpMkLst>
        </pc:cxnChg>
        <pc:cxnChg chg="mod">
          <ac:chgData name="Random" userId="aae536b66f6f1f3a" providerId="LiveId" clId="{2D693598-B50E-4D37-BD7D-6C166364A8BC}" dt="2023-03-07T23:17:02.747" v="18" actId="14100"/>
          <ac:cxnSpMkLst>
            <pc:docMk/>
            <pc:sldMk cId="3919363065" sldId="259"/>
            <ac:cxnSpMk id="71" creationId="{66D4922F-50B9-36EE-51F9-FD616D34CCE2}"/>
          </ac:cxnSpMkLst>
        </pc:cxnChg>
        <pc:cxnChg chg="mod">
          <ac:chgData name="Random" userId="aae536b66f6f1f3a" providerId="LiveId" clId="{2D693598-B50E-4D37-BD7D-6C166364A8BC}" dt="2023-03-07T23:18:33.549" v="41" actId="14100"/>
          <ac:cxnSpMkLst>
            <pc:docMk/>
            <pc:sldMk cId="3919363065" sldId="259"/>
            <ac:cxnSpMk id="78" creationId="{D2108AE8-9B60-770F-5716-0C9419E5D530}"/>
          </ac:cxnSpMkLst>
        </pc:cxnChg>
      </pc:sldChg>
      <pc:sldChg chg="addSp modSp add mod modTransition modAnim">
        <pc:chgData name="Random" userId="aae536b66f6f1f3a" providerId="LiveId" clId="{2D693598-B50E-4D37-BD7D-6C166364A8BC}" dt="2023-03-09T21:49:07.302" v="429"/>
        <pc:sldMkLst>
          <pc:docMk/>
          <pc:sldMk cId="2104749536" sldId="260"/>
        </pc:sldMkLst>
        <pc:spChg chg="add mod">
          <ac:chgData name="Random" userId="aae536b66f6f1f3a" providerId="LiveId" clId="{2D693598-B50E-4D37-BD7D-6C166364A8BC}" dt="2023-03-07T23:21:56.416" v="103" actId="2085"/>
          <ac:spMkLst>
            <pc:docMk/>
            <pc:sldMk cId="2104749536" sldId="260"/>
            <ac:spMk id="13" creationId="{4D829C02-6F49-6EDD-C7CC-7A7150407602}"/>
          </ac:spMkLst>
        </pc:spChg>
        <pc:spChg chg="add mod">
          <ac:chgData name="Random" userId="aae536b66f6f1f3a" providerId="LiveId" clId="{2D693598-B50E-4D37-BD7D-6C166364A8BC}" dt="2023-03-07T23:21:56.416" v="103" actId="2085"/>
          <ac:spMkLst>
            <pc:docMk/>
            <pc:sldMk cId="2104749536" sldId="260"/>
            <ac:spMk id="14" creationId="{93EE9600-61CF-D795-44CC-8A6143289F1E}"/>
          </ac:spMkLst>
        </pc:spChg>
        <pc:spChg chg="mod">
          <ac:chgData name="Random" userId="aae536b66f6f1f3a" providerId="LiveId" clId="{2D693598-B50E-4D37-BD7D-6C166364A8BC}" dt="2023-03-07T23:17:50.386" v="28" actId="1076"/>
          <ac:spMkLst>
            <pc:docMk/>
            <pc:sldMk cId="2104749536" sldId="260"/>
            <ac:spMk id="22" creationId="{75FE33EE-43F6-01E6-6730-246E99DCD0C1}"/>
          </ac:spMkLst>
        </pc:spChg>
        <pc:picChg chg="add mod">
          <ac:chgData name="Random" userId="aae536b66f6f1f3a" providerId="LiveId" clId="{2D693598-B50E-4D37-BD7D-6C166364A8BC}" dt="2023-03-09T21:32:39.776" v="134" actId="1076"/>
          <ac:picMkLst>
            <pc:docMk/>
            <pc:sldMk cId="2104749536" sldId="260"/>
            <ac:picMk id="2" creationId="{2FFB72FD-C0C2-9676-F7B6-4D1C5997C2B4}"/>
          </ac:picMkLst>
        </pc:picChg>
        <pc:picChg chg="mod">
          <ac:chgData name="Random" userId="aae536b66f6f1f3a" providerId="LiveId" clId="{2D693598-B50E-4D37-BD7D-6C166364A8BC}" dt="2023-03-07T23:17:50.386" v="28" actId="1076"/>
          <ac:picMkLst>
            <pc:docMk/>
            <pc:sldMk cId="2104749536" sldId="260"/>
            <ac:picMk id="88" creationId="{C764285A-B76A-69DC-CB79-7C46B70EA05D}"/>
          </ac:picMkLst>
        </pc:picChg>
        <pc:cxnChg chg="add mod ord">
          <ac:chgData name="Random" userId="aae536b66f6f1f3a" providerId="LiveId" clId="{2D693598-B50E-4D37-BD7D-6C166364A8BC}" dt="2023-03-07T23:18:42.621" v="42" actId="13244"/>
          <ac:cxnSpMkLst>
            <pc:docMk/>
            <pc:sldMk cId="2104749536" sldId="260"/>
            <ac:cxnSpMk id="4" creationId="{7B00F1C6-2B20-4E31-EF0B-871F36FD6F17}"/>
          </ac:cxnSpMkLst>
        </pc:cxnChg>
        <pc:cxnChg chg="add mod ord">
          <ac:chgData name="Random" userId="aae536b66f6f1f3a" providerId="LiveId" clId="{2D693598-B50E-4D37-BD7D-6C166364A8BC}" dt="2023-03-07T23:18:42.621" v="42" actId="13244"/>
          <ac:cxnSpMkLst>
            <pc:docMk/>
            <pc:sldMk cId="2104749536" sldId="260"/>
            <ac:cxnSpMk id="8" creationId="{0461661E-C65F-CBCB-9DFE-081C2CD69BC7}"/>
          </ac:cxnSpMkLst>
        </pc:cxnChg>
        <pc:cxnChg chg="mod">
          <ac:chgData name="Random" userId="aae536b66f6f1f3a" providerId="LiveId" clId="{2D693598-B50E-4D37-BD7D-6C166364A8BC}" dt="2023-03-07T23:18:00.420" v="30" actId="14100"/>
          <ac:cxnSpMkLst>
            <pc:docMk/>
            <pc:sldMk cId="2104749536" sldId="260"/>
            <ac:cxnSpMk id="66" creationId="{72069FBD-B0BF-AFA3-50F6-EE5961F81507}"/>
          </ac:cxnSpMkLst>
        </pc:cxnChg>
        <pc:cxnChg chg="mod">
          <ac:chgData name="Random" userId="aae536b66f6f1f3a" providerId="LiveId" clId="{2D693598-B50E-4D37-BD7D-6C166364A8BC}" dt="2023-03-07T23:17:50.386" v="28" actId="1076"/>
          <ac:cxnSpMkLst>
            <pc:docMk/>
            <pc:sldMk cId="2104749536" sldId="260"/>
            <ac:cxnSpMk id="68" creationId="{63CB785A-5735-9D85-2123-6C2D84835F80}"/>
          </ac:cxnSpMkLst>
        </pc:cxnChg>
        <pc:cxnChg chg="mod">
          <ac:chgData name="Random" userId="aae536b66f6f1f3a" providerId="LiveId" clId="{2D693598-B50E-4D37-BD7D-6C166364A8BC}" dt="2023-03-07T23:17:50.386" v="28" actId="1076"/>
          <ac:cxnSpMkLst>
            <pc:docMk/>
            <pc:sldMk cId="2104749536" sldId="260"/>
            <ac:cxnSpMk id="71" creationId="{66D4922F-50B9-36EE-51F9-FD616D34CCE2}"/>
          </ac:cxnSpMkLst>
        </pc:cxnChg>
        <pc:cxnChg chg="mod">
          <ac:chgData name="Random" userId="aae536b66f6f1f3a" providerId="LiveId" clId="{2D693598-B50E-4D37-BD7D-6C166364A8BC}" dt="2023-03-07T23:17:50.386" v="28" actId="1076"/>
          <ac:cxnSpMkLst>
            <pc:docMk/>
            <pc:sldMk cId="2104749536" sldId="260"/>
            <ac:cxnSpMk id="75" creationId="{83C4923F-AE18-D13D-8030-98D42B75B9FA}"/>
          </ac:cxnSpMkLst>
        </pc:cxnChg>
        <pc:cxnChg chg="mod">
          <ac:chgData name="Random" userId="aae536b66f6f1f3a" providerId="LiveId" clId="{2D693598-B50E-4D37-BD7D-6C166364A8BC}" dt="2023-03-07T23:17:58.452" v="29" actId="14100"/>
          <ac:cxnSpMkLst>
            <pc:docMk/>
            <pc:sldMk cId="2104749536" sldId="260"/>
            <ac:cxnSpMk id="78" creationId="{D2108AE8-9B60-770F-5716-0C9419E5D530}"/>
          </ac:cxnSpMkLst>
        </pc:cxnChg>
      </pc:sldChg>
      <pc:sldChg chg="addSp delSp modSp add mod modTransition">
        <pc:chgData name="Random" userId="aae536b66f6f1f3a" providerId="LiveId" clId="{2D693598-B50E-4D37-BD7D-6C166364A8BC}" dt="2023-03-09T21:46:18.580" v="383"/>
        <pc:sldMkLst>
          <pc:docMk/>
          <pc:sldMk cId="620150363" sldId="261"/>
        </pc:sldMkLst>
        <pc:spChg chg="add del mod">
          <ac:chgData name="Random" userId="aae536b66f6f1f3a" providerId="LiveId" clId="{2D693598-B50E-4D37-BD7D-6C166364A8BC}" dt="2023-03-07T23:20:06.853" v="67" actId="478"/>
          <ac:spMkLst>
            <pc:docMk/>
            <pc:sldMk cId="620150363" sldId="261"/>
            <ac:spMk id="6" creationId="{5F2C9638-398D-37C6-E5EF-8AB8F2FC8EB1}"/>
          </ac:spMkLst>
        </pc:spChg>
        <pc:spChg chg="add mod">
          <ac:chgData name="Random" userId="aae536b66f6f1f3a" providerId="LiveId" clId="{2D693598-B50E-4D37-BD7D-6C166364A8BC}" dt="2023-03-07T23:21:40.850" v="96" actId="197"/>
          <ac:spMkLst>
            <pc:docMk/>
            <pc:sldMk cId="620150363" sldId="261"/>
            <ac:spMk id="12" creationId="{26E5B77D-D74E-385D-475C-B65F2BC21709}"/>
          </ac:spMkLst>
        </pc:spChg>
        <pc:spChg chg="add mod">
          <ac:chgData name="Random" userId="aae536b66f6f1f3a" providerId="LiveId" clId="{2D693598-B50E-4D37-BD7D-6C166364A8BC}" dt="2023-03-07T23:21:40.850" v="96" actId="197"/>
          <ac:spMkLst>
            <pc:docMk/>
            <pc:sldMk cId="620150363" sldId="261"/>
            <ac:spMk id="13" creationId="{C6B5F137-919A-6B8A-02D3-7C7AE5C4CC21}"/>
          </ac:spMkLst>
        </pc:spChg>
        <pc:spChg chg="add mod ord">
          <ac:chgData name="Random" userId="aae536b66f6f1f3a" providerId="LiveId" clId="{2D693598-B50E-4D37-BD7D-6C166364A8BC}" dt="2023-03-07T23:21:17.804" v="91" actId="207"/>
          <ac:spMkLst>
            <pc:docMk/>
            <pc:sldMk cId="620150363" sldId="261"/>
            <ac:spMk id="14" creationId="{B861846D-16FD-D887-9C81-13C0509F27A8}"/>
          </ac:spMkLst>
        </pc:spChg>
        <pc:spChg chg="mod">
          <ac:chgData name="Random" userId="aae536b66f6f1f3a" providerId="LiveId" clId="{2D693598-B50E-4D37-BD7D-6C166364A8BC}" dt="2023-03-07T23:20:01.122" v="65" actId="1076"/>
          <ac:spMkLst>
            <pc:docMk/>
            <pc:sldMk cId="620150363" sldId="261"/>
            <ac:spMk id="22" creationId="{75FE33EE-43F6-01E6-6730-246E99DCD0C1}"/>
          </ac:spMkLst>
        </pc:spChg>
        <pc:picChg chg="add mod">
          <ac:chgData name="Random" userId="aae536b66f6f1f3a" providerId="LiveId" clId="{2D693598-B50E-4D37-BD7D-6C166364A8BC}" dt="2023-03-09T21:32:41.298" v="135"/>
          <ac:picMkLst>
            <pc:docMk/>
            <pc:sldMk cId="620150363" sldId="261"/>
            <ac:picMk id="2" creationId="{C1E520B1-2F62-6EF5-19BA-D6531FEB8EC3}"/>
          </ac:picMkLst>
        </pc:picChg>
        <pc:picChg chg="mod">
          <ac:chgData name="Random" userId="aae536b66f6f1f3a" providerId="LiveId" clId="{2D693598-B50E-4D37-BD7D-6C166364A8BC}" dt="2023-03-07T23:19:13.907" v="55" actId="1076"/>
          <ac:picMkLst>
            <pc:docMk/>
            <pc:sldMk cId="620150363" sldId="261"/>
            <ac:picMk id="88" creationId="{C764285A-B76A-69DC-CB79-7C46B70EA05D}"/>
          </ac:picMkLst>
        </pc:picChg>
        <pc:cxnChg chg="mod">
          <ac:chgData name="Random" userId="aae536b66f6f1f3a" providerId="LiveId" clId="{2D693598-B50E-4D37-BD7D-6C166364A8BC}" dt="2023-03-07T23:20:01.122" v="65" actId="1076"/>
          <ac:cxnSpMkLst>
            <pc:docMk/>
            <pc:sldMk cId="620150363" sldId="261"/>
            <ac:cxnSpMk id="66" creationId="{72069FBD-B0BF-AFA3-50F6-EE5961F81507}"/>
          </ac:cxnSpMkLst>
        </pc:cxnChg>
        <pc:cxnChg chg="mod">
          <ac:chgData name="Random" userId="aae536b66f6f1f3a" providerId="LiveId" clId="{2D693598-B50E-4D37-BD7D-6C166364A8BC}" dt="2023-03-07T23:20:01.122" v="65" actId="1076"/>
          <ac:cxnSpMkLst>
            <pc:docMk/>
            <pc:sldMk cId="620150363" sldId="261"/>
            <ac:cxnSpMk id="68" creationId="{63CB785A-5735-9D85-2123-6C2D84835F80}"/>
          </ac:cxnSpMkLst>
        </pc:cxnChg>
        <pc:cxnChg chg="mod">
          <ac:chgData name="Random" userId="aae536b66f6f1f3a" providerId="LiveId" clId="{2D693598-B50E-4D37-BD7D-6C166364A8BC}" dt="2023-03-07T23:19:21.367" v="58" actId="14100"/>
          <ac:cxnSpMkLst>
            <pc:docMk/>
            <pc:sldMk cId="620150363" sldId="261"/>
            <ac:cxnSpMk id="71" creationId="{66D4922F-50B9-36EE-51F9-FD616D34CCE2}"/>
          </ac:cxnSpMkLst>
        </pc:cxnChg>
        <pc:cxnChg chg="mod">
          <ac:chgData name="Random" userId="aae536b66f6f1f3a" providerId="LiveId" clId="{2D693598-B50E-4D37-BD7D-6C166364A8BC}" dt="2023-03-07T23:20:01.122" v="65" actId="1076"/>
          <ac:cxnSpMkLst>
            <pc:docMk/>
            <pc:sldMk cId="620150363" sldId="261"/>
            <ac:cxnSpMk id="75" creationId="{83C4923F-AE18-D13D-8030-98D42B75B9FA}"/>
          </ac:cxnSpMkLst>
        </pc:cxnChg>
      </pc:sldChg>
      <pc:sldChg chg="addSp delSp modSp add mod modTransition modAnim">
        <pc:chgData name="Random" userId="aae536b66f6f1f3a" providerId="LiveId" clId="{2D693598-B50E-4D37-BD7D-6C166364A8BC}" dt="2023-03-09T21:49:18.840" v="430"/>
        <pc:sldMkLst>
          <pc:docMk/>
          <pc:sldMk cId="1440254640" sldId="262"/>
        </pc:sldMkLst>
        <pc:spChg chg="add del mod modVis">
          <ac:chgData name="Random" userId="aae536b66f6f1f3a" providerId="LiveId" clId="{2D693598-B50E-4D37-BD7D-6C166364A8BC}" dt="2023-03-09T21:33:25.364" v="153"/>
          <ac:spMkLst>
            <pc:docMk/>
            <pc:sldMk cId="1440254640" sldId="262"/>
            <ac:spMk id="2" creationId="{32D6F1C2-8768-558C-FA13-26ADEE82AB73}"/>
          </ac:spMkLst>
        </pc:spChg>
        <pc:spChg chg="add del mod">
          <ac:chgData name="Random" userId="aae536b66f6f1f3a" providerId="LiveId" clId="{2D693598-B50E-4D37-BD7D-6C166364A8BC}" dt="2023-03-09T21:33:25.364" v="153"/>
          <ac:spMkLst>
            <pc:docMk/>
            <pc:sldMk cId="1440254640" sldId="262"/>
            <ac:spMk id="3" creationId="{412A8EDD-4E3D-1B55-B077-BB800F4161EB}"/>
          </ac:spMkLst>
        </pc:spChg>
        <pc:spChg chg="add del mod ord">
          <ac:chgData name="Random" userId="aae536b66f6f1f3a" providerId="LiveId" clId="{2D693598-B50E-4D37-BD7D-6C166364A8BC}" dt="2023-03-09T21:37:04.046" v="218" actId="478"/>
          <ac:spMkLst>
            <pc:docMk/>
            <pc:sldMk cId="1440254640" sldId="262"/>
            <ac:spMk id="6" creationId="{69FE403E-9B0A-F003-2433-1537DC96C72F}"/>
          </ac:spMkLst>
        </pc:spChg>
        <pc:spChg chg="del">
          <ac:chgData name="Random" userId="aae536b66f6f1f3a" providerId="LiveId" clId="{2D693598-B50E-4D37-BD7D-6C166364A8BC}" dt="2023-03-09T21:31:28.187" v="108" actId="478"/>
          <ac:spMkLst>
            <pc:docMk/>
            <pc:sldMk cId="1440254640" sldId="262"/>
            <ac:spMk id="12" creationId="{26E5B77D-D74E-385D-475C-B65F2BC21709}"/>
          </ac:spMkLst>
        </pc:spChg>
        <pc:spChg chg="del">
          <ac:chgData name="Random" userId="aae536b66f6f1f3a" providerId="LiveId" clId="{2D693598-B50E-4D37-BD7D-6C166364A8BC}" dt="2023-03-09T21:31:28.187" v="108" actId="478"/>
          <ac:spMkLst>
            <pc:docMk/>
            <pc:sldMk cId="1440254640" sldId="262"/>
            <ac:spMk id="13" creationId="{C6B5F137-919A-6B8A-02D3-7C7AE5C4CC21}"/>
          </ac:spMkLst>
        </pc:spChg>
        <pc:spChg chg="del">
          <ac:chgData name="Random" userId="aae536b66f6f1f3a" providerId="LiveId" clId="{2D693598-B50E-4D37-BD7D-6C166364A8BC}" dt="2023-03-09T21:31:28.187" v="108" actId="478"/>
          <ac:spMkLst>
            <pc:docMk/>
            <pc:sldMk cId="1440254640" sldId="262"/>
            <ac:spMk id="14" creationId="{B861846D-16FD-D887-9C81-13C0509F27A8}"/>
          </ac:spMkLst>
        </pc:spChg>
        <pc:spChg chg="mod">
          <ac:chgData name="Random" userId="aae536b66f6f1f3a" providerId="LiveId" clId="{2D693598-B50E-4D37-BD7D-6C166364A8BC}" dt="2023-03-09T21:35:01.696" v="173" actId="208"/>
          <ac:spMkLst>
            <pc:docMk/>
            <pc:sldMk cId="1440254640" sldId="262"/>
            <ac:spMk id="18" creationId="{061D4B30-C200-B4E1-DC7F-68368D494E23}"/>
          </ac:spMkLst>
        </pc:spChg>
        <pc:spChg chg="mod">
          <ac:chgData name="Random" userId="aae536b66f6f1f3a" providerId="LiveId" clId="{2D693598-B50E-4D37-BD7D-6C166364A8BC}" dt="2023-03-09T21:35:01.696" v="173" actId="208"/>
          <ac:spMkLst>
            <pc:docMk/>
            <pc:sldMk cId="1440254640" sldId="262"/>
            <ac:spMk id="19" creationId="{93988707-FD50-F00F-8C54-BC7AC21D3F29}"/>
          </ac:spMkLst>
        </pc:spChg>
        <pc:spChg chg="del">
          <ac:chgData name="Random" userId="aae536b66f6f1f3a" providerId="LiveId" clId="{2D693598-B50E-4D37-BD7D-6C166364A8BC}" dt="2023-03-09T21:31:23.558" v="106" actId="478"/>
          <ac:spMkLst>
            <pc:docMk/>
            <pc:sldMk cId="1440254640" sldId="262"/>
            <ac:spMk id="20" creationId="{2D4CFE49-6F16-7672-3009-C2315EA358F9}"/>
          </ac:spMkLst>
        </pc:spChg>
        <pc:spChg chg="del">
          <ac:chgData name="Random" userId="aae536b66f6f1f3a" providerId="LiveId" clId="{2D693598-B50E-4D37-BD7D-6C166364A8BC}" dt="2023-03-09T21:31:22.680" v="105" actId="478"/>
          <ac:spMkLst>
            <pc:docMk/>
            <pc:sldMk cId="1440254640" sldId="262"/>
            <ac:spMk id="21" creationId="{75D050A8-2B81-5867-F4B5-2201E7DBDB5F}"/>
          </ac:spMkLst>
        </pc:spChg>
        <pc:spChg chg="del">
          <ac:chgData name="Random" userId="aae536b66f6f1f3a" providerId="LiveId" clId="{2D693598-B50E-4D37-BD7D-6C166364A8BC}" dt="2023-03-09T21:31:24.912" v="107" actId="478"/>
          <ac:spMkLst>
            <pc:docMk/>
            <pc:sldMk cId="1440254640" sldId="262"/>
            <ac:spMk id="22" creationId="{75FE33EE-43F6-01E6-6730-246E99DCD0C1}"/>
          </ac:spMkLst>
        </pc:spChg>
        <pc:spChg chg="add mod">
          <ac:chgData name="Random" userId="aae536b66f6f1f3a" providerId="LiveId" clId="{2D693598-B50E-4D37-BD7D-6C166364A8BC}" dt="2023-03-09T21:38:55.281" v="250" actId="208"/>
          <ac:spMkLst>
            <pc:docMk/>
            <pc:sldMk cId="1440254640" sldId="262"/>
            <ac:spMk id="30" creationId="{62D95DD6-19ED-DC28-B12B-C1CA7472F23E}"/>
          </ac:spMkLst>
        </pc:spChg>
        <pc:spChg chg="add del mod">
          <ac:chgData name="Random" userId="aae536b66f6f1f3a" providerId="LiveId" clId="{2D693598-B50E-4D37-BD7D-6C166364A8BC}" dt="2023-03-09T21:35:34.006" v="188" actId="478"/>
          <ac:spMkLst>
            <pc:docMk/>
            <pc:sldMk cId="1440254640" sldId="262"/>
            <ac:spMk id="33" creationId="{A011ECF0-0012-8018-ED26-DAC2A61E3807}"/>
          </ac:spMkLst>
        </pc:spChg>
        <pc:spChg chg="add del mod">
          <ac:chgData name="Random" userId="aae536b66f6f1f3a" providerId="LiveId" clId="{2D693598-B50E-4D37-BD7D-6C166364A8BC}" dt="2023-03-09T21:35:33.254" v="187" actId="478"/>
          <ac:spMkLst>
            <pc:docMk/>
            <pc:sldMk cId="1440254640" sldId="262"/>
            <ac:spMk id="34" creationId="{E8CE0F1E-96FD-3877-3B5B-DA87DE197A26}"/>
          </ac:spMkLst>
        </pc:spChg>
        <pc:spChg chg="add del mod">
          <ac:chgData name="Random" userId="aae536b66f6f1f3a" providerId="LiveId" clId="{2D693598-B50E-4D37-BD7D-6C166364A8BC}" dt="2023-03-09T21:35:34.881" v="189" actId="478"/>
          <ac:spMkLst>
            <pc:docMk/>
            <pc:sldMk cId="1440254640" sldId="262"/>
            <ac:spMk id="35" creationId="{AB0AF78A-8360-585A-5AF0-0B4E2662A3E1}"/>
          </ac:spMkLst>
        </pc:spChg>
        <pc:spChg chg="add del mod">
          <ac:chgData name="Random" userId="aae536b66f6f1f3a" providerId="LiveId" clId="{2D693598-B50E-4D37-BD7D-6C166364A8BC}" dt="2023-03-09T21:37:06.761" v="219" actId="478"/>
          <ac:spMkLst>
            <pc:docMk/>
            <pc:sldMk cId="1440254640" sldId="262"/>
            <ac:spMk id="47" creationId="{E4A6BDF5-12AE-3842-89D8-256764AB1F98}"/>
          </ac:spMkLst>
        </pc:spChg>
        <pc:spChg chg="add del mod">
          <ac:chgData name="Random" userId="aae536b66f6f1f3a" providerId="LiveId" clId="{2D693598-B50E-4D37-BD7D-6C166364A8BC}" dt="2023-03-09T21:44:07.662" v="267" actId="478"/>
          <ac:spMkLst>
            <pc:docMk/>
            <pc:sldMk cId="1440254640" sldId="262"/>
            <ac:spMk id="54" creationId="{5B2FC801-A5C3-B4C1-9920-96F46DFD23AA}"/>
          </ac:spMkLst>
        </pc:spChg>
        <pc:spChg chg="add del mod">
          <ac:chgData name="Random" userId="aae536b66f6f1f3a" providerId="LiveId" clId="{2D693598-B50E-4D37-BD7D-6C166364A8BC}" dt="2023-03-09T21:44:20.052" v="272" actId="21"/>
          <ac:spMkLst>
            <pc:docMk/>
            <pc:sldMk cId="1440254640" sldId="262"/>
            <ac:spMk id="55" creationId="{084F6BD5-A513-3AD3-0561-59D9E203BC6E}"/>
          </ac:spMkLst>
        </pc:spChg>
        <pc:spChg chg="add mod">
          <ac:chgData name="Random" userId="aae536b66f6f1f3a" providerId="LiveId" clId="{2D693598-B50E-4D37-BD7D-6C166364A8BC}" dt="2023-03-09T21:45:42.091" v="355" actId="20577"/>
          <ac:spMkLst>
            <pc:docMk/>
            <pc:sldMk cId="1440254640" sldId="262"/>
            <ac:spMk id="56" creationId="{CACF16D1-73F3-E555-A596-92C8897140D6}"/>
          </ac:spMkLst>
        </pc:spChg>
        <pc:grpChg chg="mod modVis">
          <ac:chgData name="Random" userId="aae536b66f6f1f3a" providerId="LiveId" clId="{2D693598-B50E-4D37-BD7D-6C166364A8BC}" dt="2023-03-09T21:33:31.806" v="154" actId="1076"/>
          <ac:grpSpMkLst>
            <pc:docMk/>
            <pc:sldMk cId="1440254640" sldId="262"/>
            <ac:grpSpMk id="11" creationId="{ABDE2071-D5C3-F819-E349-44040F75F825}"/>
          </ac:grpSpMkLst>
        </pc:grpChg>
        <pc:grpChg chg="del mod">
          <ac:chgData name="Random" userId="aae536b66f6f1f3a" providerId="LiveId" clId="{2D693598-B50E-4D37-BD7D-6C166364A8BC}" dt="2023-03-09T21:34:31.932" v="159" actId="27803"/>
          <ac:grpSpMkLst>
            <pc:docMk/>
            <pc:sldMk cId="1440254640" sldId="262"/>
            <ac:grpSpMk id="17" creationId="{33463D4E-B67C-F564-6974-FB3D34B5C850}"/>
          </ac:grpSpMkLst>
        </pc:grpChg>
        <pc:grpChg chg="add mod">
          <ac:chgData name="Random" userId="aae536b66f6f1f3a" providerId="LiveId" clId="{2D693598-B50E-4D37-BD7D-6C166364A8BC}" dt="2023-03-09T21:37:35.972" v="231" actId="164"/>
          <ac:grpSpMkLst>
            <pc:docMk/>
            <pc:sldMk cId="1440254640" sldId="262"/>
            <ac:grpSpMk id="23" creationId="{09460678-A341-2B60-2CD5-69B3E8DA6F6E}"/>
          </ac:grpSpMkLst>
        </pc:grpChg>
        <pc:grpChg chg="add mod ord">
          <ac:chgData name="Random" userId="aae536b66f6f1f3a" providerId="LiveId" clId="{2D693598-B50E-4D37-BD7D-6C166364A8BC}" dt="2023-03-09T21:37:35.972" v="231" actId="164"/>
          <ac:grpSpMkLst>
            <pc:docMk/>
            <pc:sldMk cId="1440254640" sldId="262"/>
            <ac:grpSpMk id="37" creationId="{EFF64F94-71F9-280A-9F9E-3B715217DAA2}"/>
          </ac:grpSpMkLst>
        </pc:grpChg>
        <pc:grpChg chg="add mod">
          <ac:chgData name="Random" userId="aae536b66f6f1f3a" providerId="LiveId" clId="{2D693598-B50E-4D37-BD7D-6C166364A8BC}" dt="2023-03-09T21:37:35.972" v="231" actId="164"/>
          <ac:grpSpMkLst>
            <pc:docMk/>
            <pc:sldMk cId="1440254640" sldId="262"/>
            <ac:grpSpMk id="50" creationId="{9BA7279C-3AFC-09D0-EB24-95156ADB344F}"/>
          </ac:grpSpMkLst>
        </pc:grpChg>
        <pc:picChg chg="add del mod">
          <ac:chgData name="Random" userId="aae536b66f6f1f3a" providerId="LiveId" clId="{2D693598-B50E-4D37-BD7D-6C166364A8BC}" dt="2023-03-09T21:34:31.932" v="159" actId="27803"/>
          <ac:picMkLst>
            <pc:docMk/>
            <pc:sldMk cId="1440254640" sldId="262"/>
            <ac:picMk id="16" creationId="{515A0EFC-C74F-E1E4-9AA4-03CC53713D9C}"/>
          </ac:picMkLst>
        </pc:picChg>
        <pc:picChg chg="add del mod">
          <ac:chgData name="Random" userId="aae536b66f6f1f3a" providerId="LiveId" clId="{2D693598-B50E-4D37-BD7D-6C166364A8BC}" dt="2023-03-09T21:35:23.574" v="182" actId="478"/>
          <ac:picMkLst>
            <pc:docMk/>
            <pc:sldMk cId="1440254640" sldId="262"/>
            <ac:picMk id="31" creationId="{EDAA3C42-2F1F-FDC4-0B80-C9BE02A85BAA}"/>
          </ac:picMkLst>
        </pc:picChg>
        <pc:picChg chg="add del mod">
          <ac:chgData name="Random" userId="aae536b66f6f1f3a" providerId="LiveId" clId="{2D693598-B50E-4D37-BD7D-6C166364A8BC}" dt="2023-03-09T21:35:27.180" v="186" actId="478"/>
          <ac:picMkLst>
            <pc:docMk/>
            <pc:sldMk cId="1440254640" sldId="262"/>
            <ac:picMk id="36" creationId="{86675A31-9908-A262-3E27-54BE607B66C7}"/>
          </ac:picMkLst>
        </pc:picChg>
        <pc:picChg chg="add mod">
          <ac:chgData name="Random" userId="aae536b66f6f1f3a" providerId="LiveId" clId="{2D693598-B50E-4D37-BD7D-6C166364A8BC}" dt="2023-03-09T21:37:12.340" v="223" actId="1076"/>
          <ac:picMkLst>
            <pc:docMk/>
            <pc:sldMk cId="1440254640" sldId="262"/>
            <ac:picMk id="46" creationId="{A313F4FD-028D-31EF-6646-692E939BC11C}"/>
          </ac:picMkLst>
        </pc:picChg>
        <pc:picChg chg="add mod ord">
          <ac:chgData name="Random" userId="aae536b66f6f1f3a" providerId="LiveId" clId="{2D693598-B50E-4D37-BD7D-6C166364A8BC}" dt="2023-03-09T21:37:35.972" v="231" actId="164"/>
          <ac:picMkLst>
            <pc:docMk/>
            <pc:sldMk cId="1440254640" sldId="262"/>
            <ac:picMk id="49" creationId="{FF9DE1C2-82FA-557F-1D1F-88E1005D1B7D}"/>
          </ac:picMkLst>
        </pc:picChg>
        <pc:picChg chg="del">
          <ac:chgData name="Random" userId="aae536b66f6f1f3a" providerId="LiveId" clId="{2D693598-B50E-4D37-BD7D-6C166364A8BC}" dt="2023-03-09T21:31:28.187" v="108" actId="478"/>
          <ac:picMkLst>
            <pc:docMk/>
            <pc:sldMk cId="1440254640" sldId="262"/>
            <ac:picMk id="88" creationId="{C764285A-B76A-69DC-CB79-7C46B70EA05D}"/>
          </ac:picMkLst>
        </pc:picChg>
        <pc:cxnChg chg="del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4" creationId="{7B00F1C6-2B20-4E31-EF0B-871F36FD6F17}"/>
          </ac:cxnSpMkLst>
        </pc:cxnChg>
        <pc:cxnChg chg="del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8" creationId="{0461661E-C65F-CBCB-9DFE-081C2CD69BC7}"/>
          </ac:cxnSpMkLst>
        </pc:cxnChg>
        <pc:cxnChg chg="add mod">
          <ac:chgData name="Random" userId="aae536b66f6f1f3a" providerId="LiveId" clId="{2D693598-B50E-4D37-BD7D-6C166364A8BC}" dt="2023-03-09T21:36:18.989" v="198" actId="14100"/>
          <ac:cxnSpMkLst>
            <pc:docMk/>
            <pc:sldMk cId="1440254640" sldId="262"/>
            <ac:cxnSpMk id="24" creationId="{04CC56CD-F3EF-583F-E2DF-71651881384B}"/>
          </ac:cxnSpMkLst>
        </pc:cxnChg>
        <pc:cxnChg chg="add mod">
          <ac:chgData name="Random" userId="aae536b66f6f1f3a" providerId="LiveId" clId="{2D693598-B50E-4D37-BD7D-6C166364A8BC}" dt="2023-03-09T21:36:11.415" v="195" actId="14100"/>
          <ac:cxnSpMkLst>
            <pc:docMk/>
            <pc:sldMk cId="1440254640" sldId="262"/>
            <ac:cxnSpMk id="25" creationId="{194E1703-F4E0-7D1A-1B22-A9C245ACA859}"/>
          </ac:cxnSpMkLst>
        </pc:cxnChg>
        <pc:cxnChg chg="add mod">
          <ac:chgData name="Random" userId="aae536b66f6f1f3a" providerId="LiveId" clId="{2D693598-B50E-4D37-BD7D-6C166364A8BC}" dt="2023-03-09T21:38:53.571" v="249" actId="208"/>
          <ac:cxnSpMkLst>
            <pc:docMk/>
            <pc:sldMk cId="1440254640" sldId="262"/>
            <ac:cxnSpMk id="26" creationId="{64F92916-844F-E372-E65E-EDF1785A2CB7}"/>
          </ac:cxnSpMkLst>
        </pc:cxnChg>
        <pc:cxnChg chg="add mod">
          <ac:chgData name="Random" userId="aae536b66f6f1f3a" providerId="LiveId" clId="{2D693598-B50E-4D37-BD7D-6C166364A8BC}" dt="2023-03-09T21:38:53.571" v="249" actId="208"/>
          <ac:cxnSpMkLst>
            <pc:docMk/>
            <pc:sldMk cId="1440254640" sldId="262"/>
            <ac:cxnSpMk id="27" creationId="{3F49EFC8-65DC-25BE-8FED-569F7BF29E8D}"/>
          </ac:cxnSpMkLst>
        </pc:cxnChg>
        <pc:cxnChg chg="add mod">
          <ac:chgData name="Random" userId="aae536b66f6f1f3a" providerId="LiveId" clId="{2D693598-B50E-4D37-BD7D-6C166364A8BC}" dt="2023-03-09T21:38:53.571" v="249" actId="208"/>
          <ac:cxnSpMkLst>
            <pc:docMk/>
            <pc:sldMk cId="1440254640" sldId="262"/>
            <ac:cxnSpMk id="28" creationId="{472B4112-6B2C-595A-C589-94B5ED41A29D}"/>
          </ac:cxnSpMkLst>
        </pc:cxnChg>
        <pc:cxnChg chg="add mod">
          <ac:chgData name="Random" userId="aae536b66f6f1f3a" providerId="LiveId" clId="{2D693598-B50E-4D37-BD7D-6C166364A8BC}" dt="2023-03-09T21:38:53.571" v="249" actId="208"/>
          <ac:cxnSpMkLst>
            <pc:docMk/>
            <pc:sldMk cId="1440254640" sldId="262"/>
            <ac:cxnSpMk id="29" creationId="{889BB76D-8A2E-A10D-65FA-5124C9C80534}"/>
          </ac:cxnSpMkLst>
        </pc:cxnChg>
        <pc:cxnChg chg="add mod">
          <ac:chgData name="Random" userId="aae536b66f6f1f3a" providerId="LiveId" clId="{2D693598-B50E-4D37-BD7D-6C166364A8BC}" dt="2023-03-09T21:38:53.571" v="249" actId="208"/>
          <ac:cxnSpMkLst>
            <pc:docMk/>
            <pc:sldMk cId="1440254640" sldId="262"/>
            <ac:cxnSpMk id="32" creationId="{2FF013BC-083A-6F37-E30C-CD59AF485CCB}"/>
          </ac:cxnSpMkLst>
        </pc:cxnChg>
        <pc:cxnChg chg="del mod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66" creationId="{72069FBD-B0BF-AFA3-50F6-EE5961F81507}"/>
          </ac:cxnSpMkLst>
        </pc:cxnChg>
        <pc:cxnChg chg="del mod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68" creationId="{63CB785A-5735-9D85-2123-6C2D84835F80}"/>
          </ac:cxnSpMkLst>
        </pc:cxnChg>
        <pc:cxnChg chg="del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71" creationId="{66D4922F-50B9-36EE-51F9-FD616D34CCE2}"/>
          </ac:cxnSpMkLst>
        </pc:cxnChg>
        <pc:cxnChg chg="del mod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75" creationId="{83C4923F-AE18-D13D-8030-98D42B75B9FA}"/>
          </ac:cxnSpMkLst>
        </pc:cxnChg>
        <pc:cxnChg chg="del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78" creationId="{D2108AE8-9B60-770F-5716-0C9419E5D530}"/>
          </ac:cxnSpMkLst>
        </pc:cxnChg>
      </pc:sldChg>
      <pc:sldChg chg="add modTransition">
        <pc:chgData name="Random" userId="aae536b66f6f1f3a" providerId="LiveId" clId="{2D693598-B50E-4D37-BD7D-6C166364A8BC}" dt="2023-03-09T21:49:04.392" v="423"/>
        <pc:sldMkLst>
          <pc:docMk/>
          <pc:sldMk cId="2969985970" sldId="263"/>
        </pc:sldMkLst>
      </pc:sldChg>
      <pc:sldChg chg="addSp delSp modSp add mod modTransition">
        <pc:chgData name="Random" userId="aae536b66f6f1f3a" providerId="LiveId" clId="{2D693598-B50E-4D37-BD7D-6C166364A8BC}" dt="2023-03-09T21:58:13.926" v="561"/>
        <pc:sldMkLst>
          <pc:docMk/>
          <pc:sldMk cId="817532282" sldId="264"/>
        </pc:sldMkLst>
        <pc:spChg chg="add del mod">
          <ac:chgData name="Random" userId="aae536b66f6f1f3a" providerId="LiveId" clId="{2D693598-B50E-4D37-BD7D-6C166364A8BC}" dt="2023-03-09T21:45:55.747" v="360" actId="478"/>
          <ac:spMkLst>
            <pc:docMk/>
            <pc:sldMk cId="817532282" sldId="264"/>
            <ac:spMk id="3" creationId="{0CD8F829-FD99-D60C-3115-F030AA8DE0BB}"/>
          </ac:spMkLst>
        </pc:spChg>
      </pc:sldChg>
      <pc:sldChg chg="modSp add mod ord modShow">
        <pc:chgData name="Random" userId="aae536b66f6f1f3a" providerId="LiveId" clId="{2D693598-B50E-4D37-BD7D-6C166364A8BC}" dt="2023-03-09T21:45:32.480" v="342" actId="2711"/>
        <pc:sldMkLst>
          <pc:docMk/>
          <pc:sldMk cId="2697160286" sldId="265"/>
        </pc:sldMkLst>
        <pc:spChg chg="mod">
          <ac:chgData name="Random" userId="aae536b66f6f1f3a" providerId="LiveId" clId="{2D693598-B50E-4D37-BD7D-6C166364A8BC}" dt="2023-03-09T21:45:32.480" v="342" actId="2711"/>
          <ac:spMkLst>
            <pc:docMk/>
            <pc:sldMk cId="2697160286" sldId="265"/>
            <ac:spMk id="2" creationId="{4ED85D25-6C87-8A34-FB2C-BD4B5E8EE023}"/>
          </ac:spMkLst>
        </pc:spChg>
      </pc:sldChg>
      <pc:sldChg chg="addSp modSp new del mod">
        <pc:chgData name="Random" userId="aae536b66f6f1f3a" providerId="LiveId" clId="{2D693598-B50E-4D37-BD7D-6C166364A8BC}" dt="2023-03-09T21:45:11.434" v="322" actId="2696"/>
        <pc:sldMkLst>
          <pc:docMk/>
          <pc:sldMk cId="3799328681" sldId="265"/>
        </pc:sldMkLst>
        <pc:spChg chg="add mod">
          <ac:chgData name="Random" userId="aae536b66f6f1f3a" providerId="LiveId" clId="{2D693598-B50E-4D37-BD7D-6C166364A8BC}" dt="2023-03-09T21:45:09.450" v="321" actId="20577"/>
          <ac:spMkLst>
            <pc:docMk/>
            <pc:sldMk cId="3799328681" sldId="265"/>
            <ac:spMk id="2" creationId="{4ED85D25-6C87-8A34-FB2C-BD4B5E8EE023}"/>
          </ac:spMkLst>
        </pc:spChg>
      </pc:sldChg>
      <pc:sldChg chg="add del">
        <pc:chgData name="Random" userId="aae536b66f6f1f3a" providerId="LiveId" clId="{2D693598-B50E-4D37-BD7D-6C166364A8BC}" dt="2023-03-09T21:45:46.337" v="357"/>
        <pc:sldMkLst>
          <pc:docMk/>
          <pc:sldMk cId="1338751614" sldId="266"/>
        </pc:sldMkLst>
      </pc:sldChg>
      <pc:sldChg chg="modSp add mod modTransition modAnim">
        <pc:chgData name="Random" userId="aae536b66f6f1f3a" providerId="LiveId" clId="{2D693598-B50E-4D37-BD7D-6C166364A8BC}" dt="2023-03-09T21:58:11.593" v="560"/>
        <pc:sldMkLst>
          <pc:docMk/>
          <pc:sldMk cId="1748193558" sldId="266"/>
        </pc:sldMkLst>
        <pc:spChg chg="mod">
          <ac:chgData name="Random" userId="aae536b66f6f1f3a" providerId="LiveId" clId="{2D693598-B50E-4D37-BD7D-6C166364A8BC}" dt="2023-03-09T21:46:03.670" v="377" actId="20577"/>
          <ac:spMkLst>
            <pc:docMk/>
            <pc:sldMk cId="1748193558" sldId="266"/>
            <ac:spMk id="3" creationId="{0CD8F829-FD99-D60C-3115-F030AA8DE0BB}"/>
          </ac:spMkLst>
        </pc:spChg>
      </pc:sldChg>
      <pc:sldChg chg="addSp delSp modSp add mod modTransition modAnim">
        <pc:chgData name="Random" userId="aae536b66f6f1f3a" providerId="LiveId" clId="{2D693598-B50E-4D37-BD7D-6C166364A8BC}" dt="2023-03-09T21:54:27.612" v="518"/>
        <pc:sldMkLst>
          <pc:docMk/>
          <pc:sldMk cId="1866852045" sldId="267"/>
        </pc:sldMkLst>
        <pc:spChg chg="del">
          <ac:chgData name="Random" userId="aae536b66f6f1f3a" providerId="LiveId" clId="{2D693598-B50E-4D37-BD7D-6C166364A8BC}" dt="2023-03-09T21:53:10.478" v="474" actId="478"/>
          <ac:spMkLst>
            <pc:docMk/>
            <pc:sldMk cId="1866852045" sldId="267"/>
            <ac:spMk id="3" creationId="{0CD8F829-FD99-D60C-3115-F030AA8DE0BB}"/>
          </ac:spMkLst>
        </pc:spChg>
        <pc:spChg chg="mod">
          <ac:chgData name="Random" userId="aae536b66f6f1f3a" providerId="LiveId" clId="{2D693598-B50E-4D37-BD7D-6C166364A8BC}" dt="2023-03-09T21:54:21.875" v="514" actId="14100"/>
          <ac:spMkLst>
            <pc:docMk/>
            <pc:sldMk cId="1866852045" sldId="267"/>
            <ac:spMk id="22" creationId="{75FE33EE-43F6-01E6-6730-246E99DCD0C1}"/>
          </ac:spMkLst>
        </pc:spChg>
        <pc:picChg chg="add mod ord">
          <ac:chgData name="Random" userId="aae536b66f6f1f3a" providerId="LiveId" clId="{2D693598-B50E-4D37-BD7D-6C166364A8BC}" dt="2023-03-09T21:53:40.365" v="482" actId="13244"/>
          <ac:picMkLst>
            <pc:docMk/>
            <pc:sldMk cId="1866852045" sldId="267"/>
            <ac:picMk id="15" creationId="{6A747757-FF84-3C19-EBBC-34BCDDF55784}"/>
          </ac:picMkLst>
        </pc:picChg>
        <pc:picChg chg="mod">
          <ac:chgData name="Random" userId="aae536b66f6f1f3a" providerId="LiveId" clId="{2D693598-B50E-4D37-BD7D-6C166364A8BC}" dt="2023-03-09T21:51:36.660" v="443" actId="1076"/>
          <ac:picMkLst>
            <pc:docMk/>
            <pc:sldMk cId="1866852045" sldId="267"/>
            <ac:picMk id="88" creationId="{C764285A-B76A-69DC-CB79-7C46B70EA05D}"/>
          </ac:picMkLst>
        </pc:picChg>
        <pc:cxnChg chg="mod">
          <ac:chgData name="Random" userId="aae536b66f6f1f3a" providerId="LiveId" clId="{2D693598-B50E-4D37-BD7D-6C166364A8BC}" dt="2023-03-09T21:54:21.875" v="514" actId="14100"/>
          <ac:cxnSpMkLst>
            <pc:docMk/>
            <pc:sldMk cId="1866852045" sldId="267"/>
            <ac:cxnSpMk id="66" creationId="{72069FBD-B0BF-AFA3-50F6-EE5961F81507}"/>
          </ac:cxnSpMkLst>
        </pc:cxnChg>
        <pc:cxnChg chg="mod">
          <ac:chgData name="Random" userId="aae536b66f6f1f3a" providerId="LiveId" clId="{2D693598-B50E-4D37-BD7D-6C166364A8BC}" dt="2023-03-09T21:54:21.875" v="514" actId="14100"/>
          <ac:cxnSpMkLst>
            <pc:docMk/>
            <pc:sldMk cId="1866852045" sldId="267"/>
            <ac:cxnSpMk id="68" creationId="{63CB785A-5735-9D85-2123-6C2D84835F80}"/>
          </ac:cxnSpMkLst>
        </pc:cxnChg>
        <pc:cxnChg chg="mod">
          <ac:chgData name="Random" userId="aae536b66f6f1f3a" providerId="LiveId" clId="{2D693598-B50E-4D37-BD7D-6C166364A8BC}" dt="2023-03-09T21:51:15.753" v="438" actId="14100"/>
          <ac:cxnSpMkLst>
            <pc:docMk/>
            <pc:sldMk cId="1866852045" sldId="267"/>
            <ac:cxnSpMk id="71" creationId="{66D4922F-50B9-36EE-51F9-FD616D34CCE2}"/>
          </ac:cxnSpMkLst>
        </pc:cxnChg>
        <pc:cxnChg chg="mod">
          <ac:chgData name="Random" userId="aae536b66f6f1f3a" providerId="LiveId" clId="{2D693598-B50E-4D37-BD7D-6C166364A8BC}" dt="2023-03-09T21:54:21.875" v="514" actId="14100"/>
          <ac:cxnSpMkLst>
            <pc:docMk/>
            <pc:sldMk cId="1866852045" sldId="267"/>
            <ac:cxnSpMk id="75" creationId="{83C4923F-AE18-D13D-8030-98D42B75B9FA}"/>
          </ac:cxnSpMkLst>
        </pc:cxnChg>
      </pc:sldChg>
      <pc:sldChg chg="addSp delSp modSp add mod modTransition modAnim">
        <pc:chgData name="Random" userId="aae536b66f6f1f3a" providerId="LiveId" clId="{2D693598-B50E-4D37-BD7D-6C166364A8BC}" dt="2023-03-09T21:58:32.863" v="563"/>
        <pc:sldMkLst>
          <pc:docMk/>
          <pc:sldMk cId="2765652655" sldId="268"/>
        </pc:sldMkLst>
        <pc:spChg chg="del">
          <ac:chgData name="Random" userId="aae536b66f6f1f3a" providerId="LiveId" clId="{2D693598-B50E-4D37-BD7D-6C166364A8BC}" dt="2023-03-09T21:53:11.500" v="475" actId="478"/>
          <ac:spMkLst>
            <pc:docMk/>
            <pc:sldMk cId="2765652655" sldId="268"/>
            <ac:spMk id="3" creationId="{0CD8F829-FD99-D60C-3115-F030AA8DE0BB}"/>
          </ac:spMkLst>
        </pc:spChg>
        <pc:spChg chg="mod">
          <ac:chgData name="Random" userId="aae536b66f6f1f3a" providerId="LiveId" clId="{2D693598-B50E-4D37-BD7D-6C166364A8BC}" dt="2023-03-09T21:52:12.330" v="454" actId="164"/>
          <ac:spMkLst>
            <pc:docMk/>
            <pc:sldMk cId="2765652655" sldId="268"/>
            <ac:spMk id="16" creationId="{FC2121F3-F5E2-6612-365B-893A38EF964A}"/>
          </ac:spMkLst>
        </pc:spChg>
        <pc:spChg chg="mod">
          <ac:chgData name="Random" userId="aae536b66f6f1f3a" providerId="LiveId" clId="{2D693598-B50E-4D37-BD7D-6C166364A8BC}" dt="2023-03-09T21:52:12.330" v="454" actId="164"/>
          <ac:spMkLst>
            <pc:docMk/>
            <pc:sldMk cId="2765652655" sldId="268"/>
            <ac:spMk id="17" creationId="{223B2DC2-FAD9-323B-A065-3F00D1375BEC}"/>
          </ac:spMkLst>
        </pc:spChg>
        <pc:spChg chg="mod">
          <ac:chgData name="Random" userId="aae536b66f6f1f3a" providerId="LiveId" clId="{2D693598-B50E-4D37-BD7D-6C166364A8BC}" dt="2023-03-09T21:54:13.384" v="513" actId="14100"/>
          <ac:spMkLst>
            <pc:docMk/>
            <pc:sldMk cId="2765652655" sldId="268"/>
            <ac:spMk id="22" creationId="{75FE33EE-43F6-01E6-6730-246E99DCD0C1}"/>
          </ac:spMkLst>
        </pc:spChg>
        <pc:spChg chg="add del mod">
          <ac:chgData name="Random" userId="aae536b66f6f1f3a" providerId="LiveId" clId="{2D693598-B50E-4D37-BD7D-6C166364A8BC}" dt="2023-03-09T21:52:46.859" v="466" actId="478"/>
          <ac:spMkLst>
            <pc:docMk/>
            <pc:sldMk cId="2765652655" sldId="268"/>
            <ac:spMk id="24" creationId="{86AFBE68-E6E2-D746-8546-90F400E36B8D}"/>
          </ac:spMkLst>
        </pc:spChg>
        <pc:spChg chg="add mod">
          <ac:chgData name="Random" userId="aae536b66f6f1f3a" providerId="LiveId" clId="{2D693598-B50E-4D37-BD7D-6C166364A8BC}" dt="2023-03-09T21:54:10.845" v="512" actId="20577"/>
          <ac:spMkLst>
            <pc:docMk/>
            <pc:sldMk cId="2765652655" sldId="268"/>
            <ac:spMk id="26" creationId="{D59B8BC7-E43A-7EC3-7C8D-F7D59FA55FA4}"/>
          </ac:spMkLst>
        </pc:spChg>
        <pc:grpChg chg="mod">
          <ac:chgData name="Random" userId="aae536b66f6f1f3a" providerId="LiveId" clId="{2D693598-B50E-4D37-BD7D-6C166364A8BC}" dt="2023-03-09T21:52:16.992" v="458" actId="1076"/>
          <ac:grpSpMkLst>
            <pc:docMk/>
            <pc:sldMk cId="2765652655" sldId="268"/>
            <ac:grpSpMk id="11" creationId="{ABDE2071-D5C3-F819-E349-44040F75F825}"/>
          </ac:grpSpMkLst>
        </pc:grpChg>
        <pc:grpChg chg="del mod">
          <ac:chgData name="Random" userId="aae536b66f6f1f3a" providerId="LiveId" clId="{2D693598-B50E-4D37-BD7D-6C166364A8BC}" dt="2023-03-09T21:52:09.371" v="453" actId="27803"/>
          <ac:grpSpMkLst>
            <pc:docMk/>
            <pc:sldMk cId="2765652655" sldId="268"/>
            <ac:grpSpMk id="15" creationId="{3380719C-73FF-7EF4-A5EA-C9132FF77FA7}"/>
          </ac:grpSpMkLst>
        </pc:grpChg>
        <pc:grpChg chg="add del mod">
          <ac:chgData name="Random" userId="aae536b66f6f1f3a" providerId="LiveId" clId="{2D693598-B50E-4D37-BD7D-6C166364A8BC}" dt="2023-03-09T21:52:28.363" v="462" actId="478"/>
          <ac:grpSpMkLst>
            <pc:docMk/>
            <pc:sldMk cId="2765652655" sldId="268"/>
            <ac:grpSpMk id="18" creationId="{BF69AA60-A84E-9D02-BC41-DEEAFBD21ADD}"/>
          </ac:grpSpMkLst>
        </pc:grpChg>
        <pc:grpChg chg="add mod">
          <ac:chgData name="Random" userId="aae536b66f6f1f3a" providerId="LiveId" clId="{2D693598-B50E-4D37-BD7D-6C166364A8BC}" dt="2023-03-09T21:56:48.913" v="555" actId="1076"/>
          <ac:grpSpMkLst>
            <pc:docMk/>
            <pc:sldMk cId="2765652655" sldId="268"/>
            <ac:grpSpMk id="43" creationId="{6761F9E3-37E1-5667-DEB2-1130D5F70142}"/>
          </ac:grpSpMkLst>
        </pc:grpChg>
        <pc:picChg chg="add del mod">
          <ac:chgData name="Random" userId="aae536b66f6f1f3a" providerId="LiveId" clId="{2D693598-B50E-4D37-BD7D-6C166364A8BC}" dt="2023-03-09T21:52:09.371" v="453" actId="27803"/>
          <ac:picMkLst>
            <pc:docMk/>
            <pc:sldMk cId="2765652655" sldId="268"/>
            <ac:picMk id="12" creationId="{063DD203-C40E-6256-6EF8-DF5E0DB2B3AC}"/>
          </ac:picMkLst>
        </pc:picChg>
        <pc:picChg chg="add mod">
          <ac:chgData name="Random" userId="aae536b66f6f1f3a" providerId="LiveId" clId="{2D693598-B50E-4D37-BD7D-6C166364A8BC}" dt="2023-03-09T21:52:55.985" v="471" actId="1076"/>
          <ac:picMkLst>
            <pc:docMk/>
            <pc:sldMk cId="2765652655" sldId="268"/>
            <ac:picMk id="23" creationId="{492885BE-4F8C-951E-D86A-12EAAED056A6}"/>
          </ac:picMkLst>
        </pc:picChg>
        <pc:picChg chg="del">
          <ac:chgData name="Random" userId="aae536b66f6f1f3a" providerId="LiveId" clId="{2D693598-B50E-4D37-BD7D-6C166364A8BC}" dt="2023-03-09T21:51:57.649" v="451" actId="478"/>
          <ac:picMkLst>
            <pc:docMk/>
            <pc:sldMk cId="2765652655" sldId="268"/>
            <ac:picMk id="88" creationId="{C764285A-B76A-69DC-CB79-7C46B70EA05D}"/>
          </ac:picMkLst>
        </pc:picChg>
        <pc:cxnChg chg="add mod">
          <ac:chgData name="Random" userId="aae536b66f6f1f3a" providerId="LiveId" clId="{2D693598-B50E-4D37-BD7D-6C166364A8BC}" dt="2023-03-09T21:56:08.493" v="546" actId="164"/>
          <ac:cxnSpMkLst>
            <pc:docMk/>
            <pc:sldMk cId="2765652655" sldId="268"/>
            <ac:cxnSpMk id="31" creationId="{729CAD88-5264-9AC0-B416-831320107519}"/>
          </ac:cxnSpMkLst>
        </pc:cxnChg>
        <pc:cxnChg chg="add mod">
          <ac:chgData name="Random" userId="aae536b66f6f1f3a" providerId="LiveId" clId="{2D693598-B50E-4D37-BD7D-6C166364A8BC}" dt="2023-03-09T21:56:08.493" v="546" actId="164"/>
          <ac:cxnSpMkLst>
            <pc:docMk/>
            <pc:sldMk cId="2765652655" sldId="268"/>
            <ac:cxnSpMk id="33" creationId="{F2B23C41-5329-1084-A3C3-5911287B3AB8}"/>
          </ac:cxnSpMkLst>
        </pc:cxnChg>
        <pc:cxnChg chg="add mod">
          <ac:chgData name="Random" userId="aae536b66f6f1f3a" providerId="LiveId" clId="{2D693598-B50E-4D37-BD7D-6C166364A8BC}" dt="2023-03-09T21:56:08.493" v="546" actId="164"/>
          <ac:cxnSpMkLst>
            <pc:docMk/>
            <pc:sldMk cId="2765652655" sldId="268"/>
            <ac:cxnSpMk id="35" creationId="{88460335-A393-F758-06D6-F5FA22FAAA62}"/>
          </ac:cxnSpMkLst>
        </pc:cxnChg>
        <pc:cxnChg chg="add mod">
          <ac:chgData name="Random" userId="aae536b66f6f1f3a" providerId="LiveId" clId="{2D693598-B50E-4D37-BD7D-6C166364A8BC}" dt="2023-03-09T21:56:13.910" v="547" actId="2085"/>
          <ac:cxnSpMkLst>
            <pc:docMk/>
            <pc:sldMk cId="2765652655" sldId="268"/>
            <ac:cxnSpMk id="40" creationId="{9D3A8F5E-7057-D8A6-8C11-25197F0B8E59}"/>
          </ac:cxnSpMkLst>
        </pc:cxnChg>
        <pc:cxnChg chg="add mod">
          <ac:chgData name="Random" userId="aae536b66f6f1f3a" providerId="LiveId" clId="{2D693598-B50E-4D37-BD7D-6C166364A8BC}" dt="2023-03-09T21:56:13.910" v="547" actId="2085"/>
          <ac:cxnSpMkLst>
            <pc:docMk/>
            <pc:sldMk cId="2765652655" sldId="268"/>
            <ac:cxnSpMk id="41" creationId="{E21F3B2E-D45A-7E72-E3BC-E524BCA859C8}"/>
          </ac:cxnSpMkLst>
        </pc:cxnChg>
        <pc:cxnChg chg="add mod">
          <ac:chgData name="Random" userId="aae536b66f6f1f3a" providerId="LiveId" clId="{2D693598-B50E-4D37-BD7D-6C166364A8BC}" dt="2023-03-09T21:56:13.910" v="547" actId="2085"/>
          <ac:cxnSpMkLst>
            <pc:docMk/>
            <pc:sldMk cId="2765652655" sldId="268"/>
            <ac:cxnSpMk id="42" creationId="{5CDA4DE2-D7A9-3814-4A73-8C1929AAE048}"/>
          </ac:cxnSpMkLst>
        </pc:cxnChg>
        <pc:cxnChg chg="mod">
          <ac:chgData name="Random" userId="aae536b66f6f1f3a" providerId="LiveId" clId="{2D693598-B50E-4D37-BD7D-6C166364A8BC}" dt="2023-03-09T21:54:13.384" v="513" actId="14100"/>
          <ac:cxnSpMkLst>
            <pc:docMk/>
            <pc:sldMk cId="2765652655" sldId="268"/>
            <ac:cxnSpMk id="66" creationId="{72069FBD-B0BF-AFA3-50F6-EE5961F81507}"/>
          </ac:cxnSpMkLst>
        </pc:cxnChg>
        <pc:cxnChg chg="mod">
          <ac:chgData name="Random" userId="aae536b66f6f1f3a" providerId="LiveId" clId="{2D693598-B50E-4D37-BD7D-6C166364A8BC}" dt="2023-03-09T21:54:13.384" v="513" actId="14100"/>
          <ac:cxnSpMkLst>
            <pc:docMk/>
            <pc:sldMk cId="2765652655" sldId="268"/>
            <ac:cxnSpMk id="68" creationId="{63CB785A-5735-9D85-2123-6C2D84835F80}"/>
          </ac:cxnSpMkLst>
        </pc:cxnChg>
        <pc:cxnChg chg="mod ord">
          <ac:chgData name="Random" userId="aae536b66f6f1f3a" providerId="LiveId" clId="{2D693598-B50E-4D37-BD7D-6C166364A8BC}" dt="2023-03-09T21:53:04.021" v="473" actId="166"/>
          <ac:cxnSpMkLst>
            <pc:docMk/>
            <pc:sldMk cId="2765652655" sldId="268"/>
            <ac:cxnSpMk id="71" creationId="{66D4922F-50B9-36EE-51F9-FD616D34CCE2}"/>
          </ac:cxnSpMkLst>
        </pc:cxnChg>
        <pc:cxnChg chg="mod">
          <ac:chgData name="Random" userId="aae536b66f6f1f3a" providerId="LiveId" clId="{2D693598-B50E-4D37-BD7D-6C166364A8BC}" dt="2023-03-09T21:54:13.384" v="513" actId="14100"/>
          <ac:cxnSpMkLst>
            <pc:docMk/>
            <pc:sldMk cId="2765652655" sldId="268"/>
            <ac:cxnSpMk id="75" creationId="{83C4923F-AE18-D13D-8030-98D42B75B9FA}"/>
          </ac:cxnSpMkLst>
        </pc:cxnChg>
      </pc:sldChg>
      <pc:sldChg chg="add del">
        <pc:chgData name="Random" userId="aae536b66f6f1f3a" providerId="LiveId" clId="{2D693598-B50E-4D37-BD7D-6C166364A8BC}" dt="2023-03-09T21:51:54.367" v="449" actId="47"/>
        <pc:sldMkLst>
          <pc:docMk/>
          <pc:sldMk cId="3501110092" sldId="268"/>
        </pc:sldMkLst>
      </pc:sldChg>
    </pc:docChg>
  </pc:docChgLst>
  <pc:docChgLst>
    <pc:chgData name="Random Generator Codes" userId="aae536b66f6f1f3a" providerId="LiveId" clId="{D6F13C3C-EA58-4101-A54A-D4530E692E6D}"/>
    <pc:docChg chg="undo redo custSel addSld delSld modSld sldOrd modMainMaster">
      <pc:chgData name="Random Generator Codes" userId="aae536b66f6f1f3a" providerId="LiveId" clId="{D6F13C3C-EA58-4101-A54A-D4530E692E6D}" dt="2023-10-21T16:38:03.414" v="5055" actId="478"/>
      <pc:docMkLst>
        <pc:docMk/>
      </pc:docMkLst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471547723" sldId="256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1907900699" sldId="257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3890196340" sldId="258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3919363065" sldId="259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2104749536" sldId="260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620150363" sldId="261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1440254640" sldId="262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2969985970" sldId="263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817532282" sldId="264"/>
        </pc:sldMkLst>
      </pc:sldChg>
      <pc:sldChg chg="ord modTransition">
        <pc:chgData name="Random Generator Codes" userId="aae536b66f6f1f3a" providerId="LiveId" clId="{D6F13C3C-EA58-4101-A54A-D4530E692E6D}" dt="2023-10-21T16:35:44.331" v="4979"/>
        <pc:sldMkLst>
          <pc:docMk/>
          <pc:sldMk cId="2697160286" sldId="265"/>
        </pc:sldMkLst>
      </pc:sldChg>
      <pc:sldChg chg="modTransition modAnim">
        <pc:chgData name="Random Generator Codes" userId="aae536b66f6f1f3a" providerId="LiveId" clId="{D6F13C3C-EA58-4101-A54A-D4530E692E6D}" dt="2023-10-21T16:35:44.331" v="4979"/>
        <pc:sldMkLst>
          <pc:docMk/>
          <pc:sldMk cId="1748193558" sldId="266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1866852045" sldId="267"/>
        </pc:sldMkLst>
      </pc:sldChg>
      <pc:sldChg chg="addSp delSp modSp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2765652655" sldId="268"/>
        </pc:sldMkLst>
        <pc:spChg chg="add mod topLvl">
          <ac:chgData name="Random Generator Codes" userId="aae536b66f6f1f3a" providerId="LiveId" clId="{D6F13C3C-EA58-4101-A54A-D4530E692E6D}" dt="2023-10-20T23:49:00.812" v="3800" actId="164"/>
          <ac:spMkLst>
            <pc:docMk/>
            <pc:sldMk cId="2765652655" sldId="268"/>
            <ac:spMk id="3" creationId="{5A44D62C-6AB4-8654-18FC-6C19D8A41B74}"/>
          </ac:spMkLst>
        </pc:spChg>
        <pc:spChg chg="add mod topLvl">
          <ac:chgData name="Random Generator Codes" userId="aae536b66f6f1f3a" providerId="LiveId" clId="{D6F13C3C-EA58-4101-A54A-D4530E692E6D}" dt="2023-10-20T23:49:00.812" v="3800" actId="164"/>
          <ac:spMkLst>
            <pc:docMk/>
            <pc:sldMk cId="2765652655" sldId="268"/>
            <ac:spMk id="19" creationId="{C7431E3D-5C3F-A773-2CCB-96788E16E330}"/>
          </ac:spMkLst>
        </pc:spChg>
        <pc:spChg chg="add mod topLvl">
          <ac:chgData name="Random Generator Codes" userId="aae536b66f6f1f3a" providerId="LiveId" clId="{D6F13C3C-EA58-4101-A54A-D4530E692E6D}" dt="2023-10-20T23:49:00.812" v="3800" actId="164"/>
          <ac:spMkLst>
            <pc:docMk/>
            <pc:sldMk cId="2765652655" sldId="268"/>
            <ac:spMk id="24" creationId="{F56618DD-E2DE-43A9-D2C3-9F5972FE6720}"/>
          </ac:spMkLst>
        </pc:spChg>
        <pc:spChg chg="add mod topLvl">
          <ac:chgData name="Random Generator Codes" userId="aae536b66f6f1f3a" providerId="LiveId" clId="{D6F13C3C-EA58-4101-A54A-D4530E692E6D}" dt="2023-10-20T23:49:00.812" v="3800" actId="164"/>
          <ac:spMkLst>
            <pc:docMk/>
            <pc:sldMk cId="2765652655" sldId="268"/>
            <ac:spMk id="25" creationId="{CA305485-209D-FA04-DB78-5FCCA1DA0608}"/>
          </ac:spMkLst>
        </pc:spChg>
        <pc:spChg chg="mod ord">
          <ac:chgData name="Random Generator Codes" userId="aae536b66f6f1f3a" providerId="LiveId" clId="{D6F13C3C-EA58-4101-A54A-D4530E692E6D}" dt="2023-10-20T23:52:14.271" v="3846" actId="166"/>
          <ac:spMkLst>
            <pc:docMk/>
            <pc:sldMk cId="2765652655" sldId="268"/>
            <ac:spMk id="26" creationId="{D59B8BC7-E43A-7EC3-7C8D-F7D59FA55FA4}"/>
          </ac:spMkLst>
        </pc:spChg>
        <pc:spChg chg="add mod topLvl">
          <ac:chgData name="Random Generator Codes" userId="aae536b66f6f1f3a" providerId="LiveId" clId="{D6F13C3C-EA58-4101-A54A-D4530E692E6D}" dt="2023-10-20T23:49:00.812" v="3800" actId="164"/>
          <ac:spMkLst>
            <pc:docMk/>
            <pc:sldMk cId="2765652655" sldId="268"/>
            <ac:spMk id="27" creationId="{B7D8FB7A-D693-AF68-02BD-24E875CA3E12}"/>
          </ac:spMkLst>
        </pc:spChg>
        <pc:spChg chg="add mod">
          <ac:chgData name="Random Generator Codes" userId="aae536b66f6f1f3a" providerId="LiveId" clId="{D6F13C3C-EA58-4101-A54A-D4530E692E6D}" dt="2023-10-20T23:48:38.527" v="3788" actId="14100"/>
          <ac:spMkLst>
            <pc:docMk/>
            <pc:sldMk cId="2765652655" sldId="268"/>
            <ac:spMk id="47" creationId="{0FD9556C-C413-34D7-2319-B7A2B86D1081}"/>
          </ac:spMkLst>
        </pc:spChg>
        <pc:grpChg chg="mod">
          <ac:chgData name="Random Generator Codes" userId="aae536b66f6f1f3a" providerId="LiveId" clId="{D6F13C3C-EA58-4101-A54A-D4530E692E6D}" dt="2023-10-20T23:47:40.196" v="3777" actId="1076"/>
          <ac:grpSpMkLst>
            <pc:docMk/>
            <pc:sldMk cId="2765652655" sldId="268"/>
            <ac:grpSpMk id="11" creationId="{ABDE2071-D5C3-F819-E349-44040F75F825}"/>
          </ac:grpSpMkLst>
        </pc:grpChg>
        <pc:grpChg chg="add del mod topLvl">
          <ac:chgData name="Random Generator Codes" userId="aae536b66f6f1f3a" providerId="LiveId" clId="{D6F13C3C-EA58-4101-A54A-D4530E692E6D}" dt="2023-10-20T23:51:44.215" v="3836" actId="478"/>
          <ac:grpSpMkLst>
            <pc:docMk/>
            <pc:sldMk cId="2765652655" sldId="268"/>
            <ac:grpSpMk id="32" creationId="{E1B89D85-4216-AEAC-6231-F2C5A3202E67}"/>
          </ac:grpSpMkLst>
        </pc:grpChg>
        <pc:grpChg chg="add del mod">
          <ac:chgData name="Random Generator Codes" userId="aae536b66f6f1f3a" providerId="LiveId" clId="{D6F13C3C-EA58-4101-A54A-D4530E692E6D}" dt="2023-10-20T23:48:53.137" v="3797" actId="165"/>
          <ac:grpSpMkLst>
            <pc:docMk/>
            <pc:sldMk cId="2765652655" sldId="268"/>
            <ac:grpSpMk id="45" creationId="{34053391-9E6A-10C4-1D9C-771BF7394DC2}"/>
          </ac:grpSpMkLst>
        </pc:grpChg>
        <pc:grpChg chg="add mod">
          <ac:chgData name="Random Generator Codes" userId="aae536b66f6f1f3a" providerId="LiveId" clId="{D6F13C3C-EA58-4101-A54A-D4530E692E6D}" dt="2023-10-20T23:50:19.272" v="3813" actId="196"/>
          <ac:grpSpMkLst>
            <pc:docMk/>
            <pc:sldMk cId="2765652655" sldId="268"/>
            <ac:grpSpMk id="48" creationId="{D62ED650-CE00-AB31-CEAD-E36494D1027D}"/>
          </ac:grpSpMkLst>
        </pc:grpChg>
        <pc:picChg chg="add del mod">
          <ac:chgData name="Random Generator Codes" userId="aae536b66f6f1f3a" providerId="LiveId" clId="{D6F13C3C-EA58-4101-A54A-D4530E692E6D}" dt="2023-10-20T23:48:47.444" v="3795" actId="478"/>
          <ac:picMkLst>
            <pc:docMk/>
            <pc:sldMk cId="2765652655" sldId="268"/>
            <ac:picMk id="28" creationId="{F36B9A02-11C8-287A-7EE6-6FF5E9CC43D1}"/>
          </ac:picMkLst>
        </pc:picChg>
        <pc:picChg chg="add del mod topLvl">
          <ac:chgData name="Random Generator Codes" userId="aae536b66f6f1f3a" providerId="LiveId" clId="{D6F13C3C-EA58-4101-A54A-D4530E692E6D}" dt="2023-10-20T23:49:59.499" v="3812" actId="478"/>
          <ac:picMkLst>
            <pc:docMk/>
            <pc:sldMk cId="2765652655" sldId="268"/>
            <ac:picMk id="29" creationId="{F43ABCEB-E0CB-100B-2863-2A477B8D1C86}"/>
          </ac:picMkLst>
        </pc:picChg>
        <pc:picChg chg="add mod modCrop">
          <ac:chgData name="Random Generator Codes" userId="aae536b66f6f1f3a" providerId="LiveId" clId="{D6F13C3C-EA58-4101-A54A-D4530E692E6D}" dt="2023-10-20T23:49:33.512" v="3810" actId="1076"/>
          <ac:picMkLst>
            <pc:docMk/>
            <pc:sldMk cId="2765652655" sldId="268"/>
            <ac:picMk id="46" creationId="{049CA0A9-095E-B6AC-281B-2E3D3B1F6692}"/>
          </ac:picMkLst>
        </pc:picChg>
        <pc:cxnChg chg="add mod topLvl">
          <ac:chgData name="Random Generator Codes" userId="aae536b66f6f1f3a" providerId="LiveId" clId="{D6F13C3C-EA58-4101-A54A-D4530E692E6D}" dt="2023-10-20T23:49:00.812" v="3800" actId="164"/>
          <ac:cxnSpMkLst>
            <pc:docMk/>
            <pc:sldMk cId="2765652655" sldId="268"/>
            <ac:cxnSpMk id="6" creationId="{65B54D75-2F7F-A09E-1927-3CAC34F71BD8}"/>
          </ac:cxnSpMkLst>
        </pc:cxnChg>
        <pc:cxnChg chg="add mod topLvl">
          <ac:chgData name="Random Generator Codes" userId="aae536b66f6f1f3a" providerId="LiveId" clId="{D6F13C3C-EA58-4101-A54A-D4530E692E6D}" dt="2023-10-20T23:49:00.812" v="3800" actId="164"/>
          <ac:cxnSpMkLst>
            <pc:docMk/>
            <pc:sldMk cId="2765652655" sldId="268"/>
            <ac:cxnSpMk id="12" creationId="{BACFED8C-B0A8-B228-501C-CD5AF3F6BFA1}"/>
          </ac:cxnSpMkLst>
        </pc:cxnChg>
        <pc:cxnChg chg="add mod topLvl">
          <ac:chgData name="Random Generator Codes" userId="aae536b66f6f1f3a" providerId="LiveId" clId="{D6F13C3C-EA58-4101-A54A-D4530E692E6D}" dt="2023-10-20T23:49:00.812" v="3800" actId="164"/>
          <ac:cxnSpMkLst>
            <pc:docMk/>
            <pc:sldMk cId="2765652655" sldId="268"/>
            <ac:cxnSpMk id="15" creationId="{1316A91B-0AE8-9A61-EF04-851235D02251}"/>
          </ac:cxnSpMkLst>
        </pc:cxnChg>
        <pc:cxnChg chg="add mod topLvl">
          <ac:chgData name="Random Generator Codes" userId="aae536b66f6f1f3a" providerId="LiveId" clId="{D6F13C3C-EA58-4101-A54A-D4530E692E6D}" dt="2023-10-20T23:50:35.754" v="3816" actId="14100"/>
          <ac:cxnSpMkLst>
            <pc:docMk/>
            <pc:sldMk cId="2765652655" sldId="268"/>
            <ac:cxnSpMk id="16" creationId="{9CB5456E-2E32-C5C6-8AEB-64E7D80BD50F}"/>
          </ac:cxnSpMkLst>
        </pc:cxnChg>
        <pc:cxnChg chg="add mod topLvl">
          <ac:chgData name="Random Generator Codes" userId="aae536b66f6f1f3a" providerId="LiveId" clId="{D6F13C3C-EA58-4101-A54A-D4530E692E6D}" dt="2023-10-20T23:49:00.812" v="3800" actId="164"/>
          <ac:cxnSpMkLst>
            <pc:docMk/>
            <pc:sldMk cId="2765652655" sldId="268"/>
            <ac:cxnSpMk id="17" creationId="{92CB1A2B-F2EE-4E42-6E06-F0C4FD879DEC}"/>
          </ac:cxnSpMkLst>
        </pc:cxnChg>
        <pc:cxnChg chg="add mod topLvl">
          <ac:chgData name="Random Generator Codes" userId="aae536b66f6f1f3a" providerId="LiveId" clId="{D6F13C3C-EA58-4101-A54A-D4530E692E6D}" dt="2023-10-20T23:49:00.812" v="3800" actId="164"/>
          <ac:cxnSpMkLst>
            <pc:docMk/>
            <pc:sldMk cId="2765652655" sldId="268"/>
            <ac:cxnSpMk id="18" creationId="{D7747F41-E621-3054-02DE-0FAB3F0CE181}"/>
          </ac:cxnSpMkLst>
        </pc:cxnChg>
        <pc:cxnChg chg="add mod topLvl">
          <ac:chgData name="Random Generator Codes" userId="aae536b66f6f1f3a" providerId="LiveId" clId="{D6F13C3C-EA58-4101-A54A-D4530E692E6D}" dt="2023-10-20T23:51:09.658" v="3826" actId="14100"/>
          <ac:cxnSpMkLst>
            <pc:docMk/>
            <pc:sldMk cId="2765652655" sldId="268"/>
            <ac:cxnSpMk id="30" creationId="{44E7DB86-B1A3-3A3C-95C4-64EC2DBC612C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34" creationId="{8986D366-F365-971A-07CF-C640CA92417E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36" creationId="{6B4FF1A3-22C4-D470-3CD9-537ECBA4BDC4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37" creationId="{C239A31B-E862-427C-6613-859BD8E1FE01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38" creationId="{2E92A1F0-FC20-8A5C-F559-4375E1F881A8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39" creationId="{85F728EA-BA02-2007-E7CD-56A267E749B7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44" creationId="{F176BBB4-9EC0-AD84-ADB8-6C405B11CF46}"/>
          </ac:cxnSpMkLst>
        </pc:cxnChg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863899128" sldId="269"/>
        </pc:sldMkLst>
      </pc:sldChg>
      <pc:sldChg chg="del">
        <pc:chgData name="Random Generator Codes" userId="aae536b66f6f1f3a" providerId="LiveId" clId="{D6F13C3C-EA58-4101-A54A-D4530E692E6D}" dt="2023-10-15T14:43:50.109" v="2361" actId="2696"/>
        <pc:sldMkLst>
          <pc:docMk/>
          <pc:sldMk cId="206739366" sldId="270"/>
        </pc:sldMkLst>
      </pc:sldChg>
      <pc:sldChg chg="add modTransition">
        <pc:chgData name="Random Generator Codes" userId="aae536b66f6f1f3a" providerId="LiveId" clId="{D6F13C3C-EA58-4101-A54A-D4530E692E6D}" dt="2023-10-21T16:35:44.331" v="4979"/>
        <pc:sldMkLst>
          <pc:docMk/>
          <pc:sldMk cId="3520634417" sldId="270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1197749292" sldId="271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2274580689" sldId="272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1948675302" sldId="273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2884061921" sldId="274"/>
        </pc:sldMkLst>
      </pc:sldChg>
      <pc:sldChg chg="modSp mod modTransition">
        <pc:chgData name="Random Generator Codes" userId="aae536b66f6f1f3a" providerId="LiveId" clId="{D6F13C3C-EA58-4101-A54A-D4530E692E6D}" dt="2023-10-21T16:35:44.331" v="4979"/>
        <pc:sldMkLst>
          <pc:docMk/>
          <pc:sldMk cId="3416718507" sldId="275"/>
        </pc:sldMkLst>
        <pc:spChg chg="mod">
          <ac:chgData name="Random Generator Codes" userId="aae536b66f6f1f3a" providerId="LiveId" clId="{D6F13C3C-EA58-4101-A54A-D4530E692E6D}" dt="2023-10-21T00:00:53.675" v="3973" actId="20577"/>
          <ac:spMkLst>
            <pc:docMk/>
            <pc:sldMk cId="3416718507" sldId="275"/>
            <ac:spMk id="5" creationId="{1D077305-CC1F-69C7-F3AA-3551E76A8790}"/>
          </ac:spMkLst>
        </pc:spChg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3083747139" sldId="276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851624032" sldId="277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3623237957" sldId="278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248694898" sldId="279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766554105" sldId="280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1757847469" sldId="364"/>
        </pc:sldMkLst>
      </pc:sldChg>
      <pc:sldChg chg="modSp ord modTransition">
        <pc:chgData name="Random Generator Codes" userId="aae536b66f6f1f3a" providerId="LiveId" clId="{D6F13C3C-EA58-4101-A54A-D4530E692E6D}" dt="2023-10-21T16:35:44.331" v="4979"/>
        <pc:sldMkLst>
          <pc:docMk/>
          <pc:sldMk cId="1812990404" sldId="479"/>
        </pc:sldMkLst>
        <pc:picChg chg="mod">
          <ac:chgData name="Random Generator Codes" userId="aae536b66f6f1f3a" providerId="LiveId" clId="{D6F13C3C-EA58-4101-A54A-D4530E692E6D}" dt="2023-10-19T14:07:14.544" v="3608" actId="1076"/>
          <ac:picMkLst>
            <pc:docMk/>
            <pc:sldMk cId="1812990404" sldId="479"/>
            <ac:picMk id="2062" creationId="{7A400863-E88B-F056-D7D2-BD12680C185A}"/>
          </ac:picMkLst>
        </pc:picChg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2000665548" sldId="480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60868431" sldId="487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3433627767" sldId="488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123157091" sldId="489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366276378" sldId="490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4225662465" sldId="491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1937952931" sldId="492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3161292665" sldId="493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2686810264" sldId="495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3956985936" sldId="496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4101703612" sldId="497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2432452013" sldId="498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2521074416" sldId="499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2674998402" sldId="500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3217089960" sldId="501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4238733017" sldId="502"/>
        </pc:sldMkLst>
      </pc:sldChg>
      <pc:sldChg chg="modTransition">
        <pc:chgData name="Random Generator Codes" userId="aae536b66f6f1f3a" providerId="LiveId" clId="{D6F13C3C-EA58-4101-A54A-D4530E692E6D}" dt="2023-10-21T16:35:44.331" v="4979"/>
        <pc:sldMkLst>
          <pc:docMk/>
          <pc:sldMk cId="3798562323" sldId="503"/>
        </pc:sldMkLst>
      </pc:sldChg>
      <pc:sldChg chg="addSp delSp modSp add mod modTransition addAnim delAnim modAnim">
        <pc:chgData name="Random Generator Codes" userId="aae536b66f6f1f3a" providerId="LiveId" clId="{D6F13C3C-EA58-4101-A54A-D4530E692E6D}" dt="2023-10-21T16:35:44.331" v="4979"/>
        <pc:sldMkLst>
          <pc:docMk/>
          <pc:sldMk cId="2573032812" sldId="504"/>
        </pc:sldMkLst>
        <pc:spChg chg="mod">
          <ac:chgData name="Random Generator Codes" userId="aae536b66f6f1f3a" providerId="LiveId" clId="{D6F13C3C-EA58-4101-A54A-D4530E692E6D}" dt="2023-10-14T14:08:35.228" v="25" actId="20577"/>
          <ac:spMkLst>
            <pc:docMk/>
            <pc:sldMk cId="2573032812" sldId="504"/>
            <ac:spMk id="3" creationId="{90C4E90B-5A3F-91A0-B161-1C2A3AA27AC8}"/>
          </ac:spMkLst>
        </pc:spChg>
        <pc:spChg chg="add del mod">
          <ac:chgData name="Random Generator Codes" userId="aae536b66f6f1f3a" providerId="LiveId" clId="{D6F13C3C-EA58-4101-A54A-D4530E692E6D}" dt="2023-10-14T14:09:01.785" v="30"/>
          <ac:spMkLst>
            <pc:docMk/>
            <pc:sldMk cId="2573032812" sldId="504"/>
            <ac:spMk id="6" creationId="{05DE83BB-DA3B-3FD8-8426-06FE7C898BAD}"/>
          </ac:spMkLst>
        </pc:spChg>
        <pc:spChg chg="add del mod">
          <ac:chgData name="Random Generator Codes" userId="aae536b66f6f1f3a" providerId="LiveId" clId="{D6F13C3C-EA58-4101-A54A-D4530E692E6D}" dt="2023-10-14T14:09:06.737" v="33" actId="478"/>
          <ac:spMkLst>
            <pc:docMk/>
            <pc:sldMk cId="2573032812" sldId="504"/>
            <ac:spMk id="10" creationId="{C386DE0F-DC1F-067A-994E-15D2F5E17A15}"/>
          </ac:spMkLst>
        </pc:spChg>
        <pc:picChg chg="add del mod">
          <ac:chgData name="Random Generator Codes" userId="aae536b66f6f1f3a" providerId="LiveId" clId="{D6F13C3C-EA58-4101-A54A-D4530E692E6D}" dt="2023-10-14T14:09:01.785" v="30"/>
          <ac:picMkLst>
            <pc:docMk/>
            <pc:sldMk cId="2573032812" sldId="504"/>
            <ac:picMk id="5" creationId="{5DAA70AB-E71C-7FF7-0175-200182698B90}"/>
          </ac:picMkLst>
        </pc:picChg>
        <pc:picChg chg="add del mod">
          <ac:chgData name="Random Generator Codes" userId="aae536b66f6f1f3a" providerId="LiveId" clId="{D6F13C3C-EA58-4101-A54A-D4530E692E6D}" dt="2023-10-14T14:09:51.720" v="47" actId="478"/>
          <ac:picMkLst>
            <pc:docMk/>
            <pc:sldMk cId="2573032812" sldId="504"/>
            <ac:picMk id="7" creationId="{E57F988B-F135-47DB-BAD6-02D1EBFBD14B}"/>
          </ac:picMkLst>
        </pc:picChg>
        <pc:picChg chg="add del">
          <ac:chgData name="Random Generator Codes" userId="aae536b66f6f1f3a" providerId="LiveId" clId="{D6F13C3C-EA58-4101-A54A-D4530E692E6D}" dt="2023-10-14T14:10:01.456" v="48" actId="478"/>
          <ac:picMkLst>
            <pc:docMk/>
            <pc:sldMk cId="2573032812" sldId="504"/>
            <ac:picMk id="9" creationId="{CAB9A637-BA5E-3BEB-20F3-1464E716CCCD}"/>
          </ac:picMkLst>
        </pc:picChg>
      </pc:sldChg>
      <pc:sldChg chg="addSp delSp modSp add del mod delAnim">
        <pc:chgData name="Random Generator Codes" userId="aae536b66f6f1f3a" providerId="LiveId" clId="{D6F13C3C-EA58-4101-A54A-D4530E692E6D}" dt="2023-10-14T14:15:35.879" v="160" actId="47"/>
        <pc:sldMkLst>
          <pc:docMk/>
          <pc:sldMk cId="3890548190" sldId="505"/>
        </pc:sldMkLst>
        <pc:spChg chg="add del ord">
          <ac:chgData name="Random Generator Codes" userId="aae536b66f6f1f3a" providerId="LiveId" clId="{D6F13C3C-EA58-4101-A54A-D4530E692E6D}" dt="2023-10-14T14:12:41.589" v="84"/>
          <ac:spMkLst>
            <pc:docMk/>
            <pc:sldMk cId="3890548190" sldId="505"/>
            <ac:spMk id="2" creationId="{AE1F1A48-0244-77E1-9E77-AB19F7D737E1}"/>
          </ac:spMkLst>
        </pc:spChg>
        <pc:spChg chg="del">
          <ac:chgData name="Random Generator Codes" userId="aae536b66f6f1f3a" providerId="LiveId" clId="{D6F13C3C-EA58-4101-A54A-D4530E692E6D}" dt="2023-10-14T14:11:14.388" v="51" actId="478"/>
          <ac:spMkLst>
            <pc:docMk/>
            <pc:sldMk cId="3890548190" sldId="505"/>
            <ac:spMk id="3" creationId="{90C4E90B-5A3F-91A0-B161-1C2A3AA27AC8}"/>
          </ac:spMkLst>
        </pc:spChg>
        <pc:spChg chg="add del mod">
          <ac:chgData name="Random Generator Codes" userId="aae536b66f6f1f3a" providerId="LiveId" clId="{D6F13C3C-EA58-4101-A54A-D4530E692E6D}" dt="2023-10-14T14:11:46.151" v="58" actId="478"/>
          <ac:spMkLst>
            <pc:docMk/>
            <pc:sldMk cId="3890548190" sldId="505"/>
            <ac:spMk id="6" creationId="{CE66D6AE-A85A-84AB-62C6-C83134D43857}"/>
          </ac:spMkLst>
        </pc:spChg>
        <pc:spChg chg="add del mod ord">
          <ac:chgData name="Random Generator Codes" userId="aae536b66f6f1f3a" providerId="LiveId" clId="{D6F13C3C-EA58-4101-A54A-D4530E692E6D}" dt="2023-10-14T14:12:41.589" v="84"/>
          <ac:spMkLst>
            <pc:docMk/>
            <pc:sldMk cId="3890548190" sldId="505"/>
            <ac:spMk id="9" creationId="{C81A6E51-B3C4-302B-66B8-C5EAFA5D1D07}"/>
          </ac:spMkLst>
        </pc:spChg>
        <pc:spChg chg="mod">
          <ac:chgData name="Random Generator Codes" userId="aae536b66f6f1f3a" providerId="LiveId" clId="{D6F13C3C-EA58-4101-A54A-D4530E692E6D}" dt="2023-10-14T14:12:28.651" v="80"/>
          <ac:spMkLst>
            <pc:docMk/>
            <pc:sldMk cId="3890548190" sldId="505"/>
            <ac:spMk id="10" creationId="{E203996F-16D9-C70A-9811-A7A9B0A4EBBF}"/>
          </ac:spMkLst>
        </pc:spChg>
        <pc:spChg chg="add del mod">
          <ac:chgData name="Random Generator Codes" userId="aae536b66f6f1f3a" providerId="LiveId" clId="{D6F13C3C-EA58-4101-A54A-D4530E692E6D}" dt="2023-10-14T14:12:28.259" v="79" actId="767"/>
          <ac:spMkLst>
            <pc:docMk/>
            <pc:sldMk cId="3890548190" sldId="505"/>
            <ac:spMk id="11" creationId="{7B693CD4-D48A-6749-7C49-19761FC609AB}"/>
          </ac:spMkLst>
        </pc:spChg>
        <pc:spChg chg="mod">
          <ac:chgData name="Random Generator Codes" userId="aae536b66f6f1f3a" providerId="LiveId" clId="{D6F13C3C-EA58-4101-A54A-D4530E692E6D}" dt="2023-10-14T14:12:41.589" v="84"/>
          <ac:spMkLst>
            <pc:docMk/>
            <pc:sldMk cId="3890548190" sldId="505"/>
            <ac:spMk id="12" creationId="{5E7CC3C8-36E3-78C1-692C-C76E96E1B0C0}"/>
          </ac:spMkLst>
        </pc:spChg>
        <pc:spChg chg="add mod">
          <ac:chgData name="Random Generator Codes" userId="aae536b66f6f1f3a" providerId="LiveId" clId="{D6F13C3C-EA58-4101-A54A-D4530E692E6D}" dt="2023-10-14T14:13:45.455" v="111" actId="164"/>
          <ac:spMkLst>
            <pc:docMk/>
            <pc:sldMk cId="3890548190" sldId="505"/>
            <ac:spMk id="13" creationId="{C4DC764E-5C78-FFA8-A585-7961839C18F2}"/>
          </ac:spMkLst>
        </pc:spChg>
        <pc:spChg chg="add mod">
          <ac:chgData name="Random Generator Codes" userId="aae536b66f6f1f3a" providerId="LiveId" clId="{D6F13C3C-EA58-4101-A54A-D4530E692E6D}" dt="2023-10-14T14:13:45.455" v="111" actId="164"/>
          <ac:spMkLst>
            <pc:docMk/>
            <pc:sldMk cId="3890548190" sldId="505"/>
            <ac:spMk id="14" creationId="{3F58BA9C-E87F-EF32-E83F-D13BF29DD5F0}"/>
          </ac:spMkLst>
        </pc:spChg>
        <pc:spChg chg="add mod">
          <ac:chgData name="Random Generator Codes" userId="aae536b66f6f1f3a" providerId="LiveId" clId="{D6F13C3C-EA58-4101-A54A-D4530E692E6D}" dt="2023-10-14T14:13:45.455" v="111" actId="164"/>
          <ac:spMkLst>
            <pc:docMk/>
            <pc:sldMk cId="3890548190" sldId="505"/>
            <ac:spMk id="15" creationId="{57EB0848-F4DB-DE99-04E3-C20F583B6175}"/>
          </ac:spMkLst>
        </pc:spChg>
        <pc:spChg chg="add del">
          <ac:chgData name="Random Generator Codes" userId="aae536b66f6f1f3a" providerId="LiveId" clId="{D6F13C3C-EA58-4101-A54A-D4530E692E6D}" dt="2023-10-14T14:13:19.246" v="101" actId="11529"/>
          <ac:spMkLst>
            <pc:docMk/>
            <pc:sldMk cId="3890548190" sldId="505"/>
            <ac:spMk id="16" creationId="{9118651F-79C8-24B5-D2FC-2F29C385E988}"/>
          </ac:spMkLst>
        </pc:spChg>
        <pc:spChg chg="add mod">
          <ac:chgData name="Random Generator Codes" userId="aae536b66f6f1f3a" providerId="LiveId" clId="{D6F13C3C-EA58-4101-A54A-D4530E692E6D}" dt="2023-10-14T14:13:45.455" v="111" actId="164"/>
          <ac:spMkLst>
            <pc:docMk/>
            <pc:sldMk cId="3890548190" sldId="505"/>
            <ac:spMk id="47" creationId="{2DCFA37B-3D4B-75F3-845E-9B181DA10AB9}"/>
          </ac:spMkLst>
        </pc:spChg>
        <pc:spChg chg="add del mod">
          <ac:chgData name="Random Generator Codes" userId="aae536b66f6f1f3a" providerId="LiveId" clId="{D6F13C3C-EA58-4101-A54A-D4530E692E6D}" dt="2023-10-14T14:14:19.527" v="122" actId="478"/>
          <ac:spMkLst>
            <pc:docMk/>
            <pc:sldMk cId="3890548190" sldId="505"/>
            <ac:spMk id="52" creationId="{CAC18E8D-2F25-A74C-AC30-3C7F1A2DEDAE}"/>
          </ac:spMkLst>
        </pc:s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7" creationId="{804622E3-EBC0-155C-BFC1-AAB736C283EB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20" creationId="{F59C2D8C-80BC-05B9-CC50-6DAC7AE6AEAA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23" creationId="{EEF22989-DDC3-BE1C-6471-6B51392B526D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26" creationId="{60BC8C10-35D7-148E-11DC-87B48E555179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29" creationId="{E677B8A8-1F1F-A682-B569-B969DD0A0101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32" creationId="{32B9305E-DDD9-719B-BB90-DB71A2CF1E2E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35" creationId="{CFEDE455-0818-8829-2FAC-DE4C3A541894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38" creationId="{5E560488-ED49-A0E1-1D09-021D825BC605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41" creationId="{9052A95E-43F6-F07E-B255-2A0EB320B88D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44" creationId="{1EBD83BB-B1EE-039F-68FF-0926DB389B0F}"/>
          </ac:grpSpMkLst>
        </pc:grpChg>
        <pc:grpChg chg="add mod">
          <ac:chgData name="Random Generator Codes" userId="aae536b66f6f1f3a" providerId="LiveId" clId="{D6F13C3C-EA58-4101-A54A-D4530E692E6D}" dt="2023-10-14T14:13:45.455" v="111" actId="164"/>
          <ac:grpSpMkLst>
            <pc:docMk/>
            <pc:sldMk cId="3890548190" sldId="505"/>
            <ac:grpSpMk id="48" creationId="{1FDC3DF0-EDFE-B9A4-39CE-24A26BBA4BB1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53" creationId="{FC94770C-98F0-BB77-7E30-CCC3B6A0AD4B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56" creationId="{C5BA04BD-EFAB-6474-4FFB-54674922912F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59" creationId="{773D32E5-2892-D2E7-D73A-F971FED189E0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62" creationId="{3D6A2FFC-F198-05D9-235C-5EFC0266577D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68" creationId="{ABE55102-75EC-F4F0-B3E5-1A16B5979238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71" creationId="{B1BFCA55-48A2-D422-B884-68275EE2D6C0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74" creationId="{5D42D751-7C47-1E0C-BE06-A919F476A544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77" creationId="{B15DF05C-596A-6C3B-3810-7A4911513587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80" creationId="{6E818A88-DA1D-5725-3B69-CEC1A785E8F7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83" creationId="{43F645AA-7423-A041-A0CF-40EECB75C2B2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86" creationId="{B827CC52-76E6-1DBF-CED1-91C72E53736E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95" creationId="{7D8A2A42-D01D-1F3D-0852-3BFCAD225339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98" creationId="{004E445B-2C02-9D32-FA2E-88625473381D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04" creationId="{4BA8D6D5-4267-378F-CD2F-DA787FE13160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07" creationId="{E7468AEC-7908-68B3-5939-CF7284785BFF}"/>
          </ac:grpSpMkLst>
        </pc:grpChg>
        <pc:grpChg chg="del">
          <ac:chgData name="Random Generator Codes" userId="aae536b66f6f1f3a" providerId="LiveId" clId="{D6F13C3C-EA58-4101-A54A-D4530E692E6D}" dt="2023-10-14T14:11:21.314" v="53" actId="478"/>
          <ac:grpSpMkLst>
            <pc:docMk/>
            <pc:sldMk cId="3890548190" sldId="505"/>
            <ac:grpSpMk id="110" creationId="{A1AC52D7-BDAE-9FFE-35AE-3C0C84009AD7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13" creationId="{14A173C6-DBEA-9254-019D-E073CE473C9E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16" creationId="{73D3A1A2-6F0D-381F-95D0-5A98B34A0754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19" creationId="{572BA16D-2E0C-8C69-249F-FC89D5D14F4E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22" creationId="{E8911D5A-1929-44AF-587A-68A1B06D561A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34" creationId="{983EECF4-AB68-DAC2-BD38-96A27010AF0B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37" creationId="{99712058-36C8-5CB7-870B-E10DB1CEC2E1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40" creationId="{83840E5D-CA41-A61C-05D2-54380D6122F3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43" creationId="{093E144B-C48A-0FFE-DE3E-3612CC39E6D5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46" creationId="{D0FB7378-B0B6-2406-94C7-A328CBB71B97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49" creationId="{6864F251-B9ED-03DD-7E6D-3ED56D9A93A4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52" creationId="{DE5F95D1-5894-16AD-B425-8A37DE07A445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55" creationId="{37818BFB-F010-9A1D-7419-624C8FE7C448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58" creationId="{484E81E7-D630-140B-F713-6559BE93C6D8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61" creationId="{28C667EB-8991-ECFA-9120-D218BBE83A32}"/>
          </ac:grpSpMkLst>
        </pc:grpChg>
        <pc:picChg chg="add mod">
          <ac:chgData name="Random Generator Codes" userId="aae536b66f6f1f3a" providerId="LiveId" clId="{D6F13C3C-EA58-4101-A54A-D4530E692E6D}" dt="2023-10-14T14:13:45.455" v="111" actId="164"/>
          <ac:picMkLst>
            <pc:docMk/>
            <pc:sldMk cId="3890548190" sldId="505"/>
            <ac:picMk id="5" creationId="{3106E9E5-A9DC-A209-E480-324E8E116B5A}"/>
          </ac:picMkLst>
        </pc:picChg>
        <pc:picChg chg="del mod">
          <ac:chgData name="Random Generator Codes" userId="aae536b66f6f1f3a" providerId="LiveId" clId="{D6F13C3C-EA58-4101-A54A-D4530E692E6D}" dt="2023-10-14T14:11:25.005" v="56" actId="478"/>
          <ac:picMkLst>
            <pc:docMk/>
            <pc:sldMk cId="3890548190" sldId="505"/>
            <ac:picMk id="7" creationId="{E57F988B-F135-47DB-BAD6-02D1EBFBD14B}"/>
          </ac:picMkLst>
        </pc:picChg>
        <pc:picChg chg="del">
          <ac:chgData name="Random Generator Codes" userId="aae536b66f6f1f3a" providerId="LiveId" clId="{D6F13C3C-EA58-4101-A54A-D4530E692E6D}" dt="2023-10-14T14:11:22.266" v="54" actId="478"/>
          <ac:picMkLst>
            <pc:docMk/>
            <pc:sldMk cId="3890548190" sldId="505"/>
            <ac:picMk id="8" creationId="{ECAF070F-58E0-F708-819D-0CD54B63AD3C}"/>
          </ac:picMkLst>
        </pc:picChg>
        <pc:picChg chg="add del">
          <ac:chgData name="Random Generator Codes" userId="aae536b66f6f1f3a" providerId="LiveId" clId="{D6F13C3C-EA58-4101-A54A-D4530E692E6D}" dt="2023-10-14T14:14:03.517" v="117" actId="22"/>
          <ac:picMkLst>
            <pc:docMk/>
            <pc:sldMk cId="3890548190" sldId="505"/>
            <ac:picMk id="50" creationId="{88CAF545-D6C2-35FB-FAFC-1D1794EDAAA4}"/>
          </ac:picMkLst>
        </pc:picChg>
        <pc:picChg chg="add mod ord">
          <ac:chgData name="Random Generator Codes" userId="aae536b66f6f1f3a" providerId="LiveId" clId="{D6F13C3C-EA58-4101-A54A-D4530E692E6D}" dt="2023-10-14T14:14:27.361" v="133" actId="167"/>
          <ac:picMkLst>
            <pc:docMk/>
            <pc:sldMk cId="3890548190" sldId="505"/>
            <ac:picMk id="51" creationId="{18550207-7EAF-ADF4-5784-E72B716BBDD3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460258871" sldId="506"/>
        </pc:sldMkLst>
        <pc:spChg chg="add mod">
          <ac:chgData name="Random Generator Codes" userId="aae536b66f6f1f3a" providerId="LiveId" clId="{D6F13C3C-EA58-4101-A54A-D4530E692E6D}" dt="2023-10-14T14:14:54.291" v="142"/>
          <ac:spMkLst>
            <pc:docMk/>
            <pc:sldMk cId="460258871" sldId="506"/>
            <ac:spMk id="2" creationId="{AD739ED8-9E5D-3E75-EFF0-5BBB53614092}"/>
          </ac:spMkLst>
        </pc:spChg>
        <pc:spChg chg="add mod ord">
          <ac:chgData name="Random Generator Codes" userId="aae536b66f6f1f3a" providerId="LiveId" clId="{D6F13C3C-EA58-4101-A54A-D4530E692E6D}" dt="2023-10-14T14:15:33.678" v="159" actId="1076"/>
          <ac:spMkLst>
            <pc:docMk/>
            <pc:sldMk cId="460258871" sldId="506"/>
            <ac:spMk id="3" creationId="{B286AC13-A9DA-5CCD-DF99-6A17E39900D6}"/>
          </ac:spMkLst>
        </pc:spChg>
        <pc:spChg chg="del">
          <ac:chgData name="Random Generator Codes" userId="aae536b66f6f1f3a" providerId="LiveId" clId="{D6F13C3C-EA58-4101-A54A-D4530E692E6D}" dt="2023-10-14T14:15:31.162" v="158" actId="478"/>
          <ac:spMkLst>
            <pc:docMk/>
            <pc:sldMk cId="460258871" sldId="506"/>
            <ac:spMk id="4" creationId="{79B9CFBE-F793-967C-532A-148681905AF0}"/>
          </ac:spMkLst>
        </pc:spChg>
        <pc:spChg chg="add mod ord">
          <ac:chgData name="Random Generator Codes" userId="aae536b66f6f1f3a" providerId="LiveId" clId="{D6F13C3C-EA58-4101-A54A-D4530E692E6D}" dt="2023-10-14T14:15:12.653" v="155" actId="1076"/>
          <ac:spMkLst>
            <pc:docMk/>
            <pc:sldMk cId="460258871" sldId="506"/>
            <ac:spMk id="6" creationId="{A49E4630-C57A-449B-7B2F-7ECE312A4E01}"/>
          </ac:spMkLst>
        </pc:spChg>
        <pc:spChg chg="mod">
          <ac:chgData name="Random Generator Codes" userId="aae536b66f6f1f3a" providerId="LiveId" clId="{D6F13C3C-EA58-4101-A54A-D4530E692E6D}" dt="2023-10-14T14:15:22.394" v="156" actId="207"/>
          <ac:spMkLst>
            <pc:docMk/>
            <pc:sldMk cId="460258871" sldId="506"/>
            <ac:spMk id="12" creationId="{5E7CC3C8-36E3-78C1-692C-C76E96E1B0C0}"/>
          </ac:spMkLst>
        </pc:spChg>
        <pc:grpChg chg="mod">
          <ac:chgData name="Random Generator Codes" userId="aae536b66f6f1f3a" providerId="LiveId" clId="{D6F13C3C-EA58-4101-A54A-D4530E692E6D}" dt="2023-10-14T14:15:49.572" v="166" actId="1037"/>
          <ac:grpSpMkLst>
            <pc:docMk/>
            <pc:sldMk cId="460258871" sldId="506"/>
            <ac:grpSpMk id="48" creationId="{1FDC3DF0-EDFE-B9A4-39CE-24A26BBA4BB1}"/>
          </ac:grpSpMkLst>
        </pc:grpChg>
        <pc:picChg chg="add mod">
          <ac:chgData name="Random Generator Codes" userId="aae536b66f6f1f3a" providerId="LiveId" clId="{D6F13C3C-EA58-4101-A54A-D4530E692E6D}" dt="2023-10-15T14:45:17.836" v="2380"/>
          <ac:picMkLst>
            <pc:docMk/>
            <pc:sldMk cId="460258871" sldId="506"/>
            <ac:picMk id="2" creationId="{88DA2AFD-2371-9D91-24D9-CEB2935FBFCF}"/>
          </ac:picMkLst>
        </pc:picChg>
        <pc:picChg chg="add del mod">
          <ac:chgData name="Random Generator Codes" userId="aae536b66f6f1f3a" providerId="LiveId" clId="{D6F13C3C-EA58-4101-A54A-D4530E692E6D}" dt="2023-10-15T14:45:17.255" v="2379" actId="478"/>
          <ac:picMkLst>
            <pc:docMk/>
            <pc:sldMk cId="460258871" sldId="506"/>
            <ac:picMk id="7" creationId="{4D511FFA-EC92-42F6-ADCF-3D048CACA42A}"/>
          </ac:picMkLst>
        </pc:picChg>
      </pc:sldChg>
      <pc:sldChg chg="modSp add del mod">
        <pc:chgData name="Random Generator Codes" userId="aae536b66f6f1f3a" providerId="LiveId" clId="{D6F13C3C-EA58-4101-A54A-D4530E692E6D}" dt="2023-10-14T14:13:50.801" v="115" actId="2890"/>
        <pc:sldMkLst>
          <pc:docMk/>
          <pc:sldMk cId="3384506389" sldId="506"/>
        </pc:sldMkLst>
        <pc:grpChg chg="mod">
          <ac:chgData name="Random Generator Codes" userId="aae536b66f6f1f3a" providerId="LiveId" clId="{D6F13C3C-EA58-4101-A54A-D4530E692E6D}" dt="2023-10-14T14:13:50.340" v="114" actId="14100"/>
          <ac:grpSpMkLst>
            <pc:docMk/>
            <pc:sldMk cId="3384506389" sldId="506"/>
            <ac:grpSpMk id="48" creationId="{1FDC3DF0-EDFE-B9A4-39CE-24A26BBA4BB1}"/>
          </ac:grpSpMkLst>
        </pc:grp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148100982" sldId="507"/>
        </pc:sldMkLst>
        <pc:spChg chg="add del mod">
          <ac:chgData name="Random Generator Codes" userId="aae536b66f6f1f3a" providerId="LiveId" clId="{D6F13C3C-EA58-4101-A54A-D4530E692E6D}" dt="2023-10-14T14:16:50.793" v="173" actId="478"/>
          <ac:spMkLst>
            <pc:docMk/>
            <pc:sldMk cId="3148100982" sldId="507"/>
            <ac:spMk id="7" creationId="{111385F3-30F8-AA2C-04E9-31D0FC661CD9}"/>
          </ac:spMkLst>
        </pc:spChg>
        <pc:spChg chg="add mod">
          <ac:chgData name="Random Generator Codes" userId="aae536b66f6f1f3a" providerId="LiveId" clId="{D6F13C3C-EA58-4101-A54A-D4530E692E6D}" dt="2023-10-14T14:16:43.809" v="169" actId="1076"/>
          <ac:spMkLst>
            <pc:docMk/>
            <pc:sldMk cId="3148100982" sldId="507"/>
            <ac:spMk id="10" creationId="{58F8065D-015B-FEAA-64C2-A1D86369B1CD}"/>
          </ac:spMkLst>
        </pc:spChg>
        <pc:spChg chg="mod">
          <ac:chgData name="Random Generator Codes" userId="aae536b66f6f1f3a" providerId="LiveId" clId="{D6F13C3C-EA58-4101-A54A-D4530E692E6D}" dt="2023-10-14T14:16:45.514" v="171" actId="1076"/>
          <ac:spMkLst>
            <pc:docMk/>
            <pc:sldMk cId="3148100982" sldId="507"/>
            <ac:spMk id="12" creationId="{5E7CC3C8-36E3-78C1-692C-C76E96E1B0C0}"/>
          </ac:spMkLst>
        </pc:spChg>
        <pc:spChg chg="add del mod">
          <ac:chgData name="Random Generator Codes" userId="aae536b66f6f1f3a" providerId="LiveId" clId="{D6F13C3C-EA58-4101-A54A-D4530E692E6D}" dt="2023-10-14T14:16:47.198" v="172" actId="478"/>
          <ac:spMkLst>
            <pc:docMk/>
            <pc:sldMk cId="3148100982" sldId="507"/>
            <ac:spMk id="17" creationId="{1777FD53-6E34-87C3-F636-D02A629D2D29}"/>
          </ac:spMkLst>
        </pc:spChg>
        <pc:spChg chg="add del mod">
          <ac:chgData name="Random Generator Codes" userId="aae536b66f6f1f3a" providerId="LiveId" clId="{D6F13C3C-EA58-4101-A54A-D4530E692E6D}" dt="2023-10-14T14:16:47.198" v="172" actId="478"/>
          <ac:spMkLst>
            <pc:docMk/>
            <pc:sldMk cId="3148100982" sldId="507"/>
            <ac:spMk id="22" creationId="{BAF282A5-9983-2EBB-EEDD-46FC3367BDB5}"/>
          </ac:spMkLst>
        </pc:spChg>
        <pc:picChg chg="add mod">
          <ac:chgData name="Random Generator Codes" userId="aae536b66f6f1f3a" providerId="LiveId" clId="{D6F13C3C-EA58-4101-A54A-D4530E692E6D}" dt="2023-10-14T14:17:02.105" v="182" actId="1076"/>
          <ac:picMkLst>
            <pc:docMk/>
            <pc:sldMk cId="3148100982" sldId="507"/>
            <ac:picMk id="4" creationId="{E61CB54C-3A1B-BC36-9CFF-35B6262B61DD}"/>
          </ac:picMkLst>
        </pc:picChg>
        <pc:picChg chg="add mod">
          <ac:chgData name="Random Generator Codes" userId="aae536b66f6f1f3a" providerId="LiveId" clId="{D6F13C3C-EA58-4101-A54A-D4530E692E6D}" dt="2023-10-14T14:16:43.809" v="169" actId="1076"/>
          <ac:picMkLst>
            <pc:docMk/>
            <pc:sldMk cId="3148100982" sldId="507"/>
            <ac:picMk id="9" creationId="{FD692F19-55B0-6E6C-4E8D-092CB91EDD5F}"/>
          </ac:picMkLst>
        </pc:picChg>
        <pc:picChg chg="add mod">
          <ac:chgData name="Random Generator Codes" userId="aae536b66f6f1f3a" providerId="LiveId" clId="{D6F13C3C-EA58-4101-A54A-D4530E692E6D}" dt="2023-10-14T14:17:24.050" v="193" actId="1076"/>
          <ac:picMkLst>
            <pc:docMk/>
            <pc:sldMk cId="3148100982" sldId="507"/>
            <ac:picMk id="16" creationId="{C38E9649-0FD0-B38D-7E4D-0C627498E9DC}"/>
          </ac:picMkLst>
        </pc:picChg>
        <pc:picChg chg="add mod">
          <ac:chgData name="Random Generator Codes" userId="aae536b66f6f1f3a" providerId="LiveId" clId="{D6F13C3C-EA58-4101-A54A-D4530E692E6D}" dt="2023-10-14T14:16:53.296" v="175" actId="1076"/>
          <ac:picMkLst>
            <pc:docMk/>
            <pc:sldMk cId="3148100982" sldId="507"/>
            <ac:picMk id="19" creationId="{CBFD9090-7C3A-949F-D858-607CB274ADE3}"/>
          </ac:picMkLst>
        </pc:picChg>
        <pc:picChg chg="add mod">
          <ac:chgData name="Random Generator Codes" userId="aae536b66f6f1f3a" providerId="LiveId" clId="{D6F13C3C-EA58-4101-A54A-D4530E692E6D}" dt="2023-10-14T14:16:52.504" v="174" actId="1076"/>
          <ac:picMkLst>
            <pc:docMk/>
            <pc:sldMk cId="3148100982" sldId="507"/>
            <ac:picMk id="21" creationId="{D218806F-4FC9-A850-2233-2307E458E669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2766256577" sldId="508"/>
        </pc:sldMkLst>
        <pc:picChg chg="add mod">
          <ac:chgData name="Random Generator Codes" userId="aae536b66f6f1f3a" providerId="LiveId" clId="{D6F13C3C-EA58-4101-A54A-D4530E692E6D}" dt="2023-10-14T14:17:28.241" v="196" actId="688"/>
          <ac:picMkLst>
            <pc:docMk/>
            <pc:sldMk cId="2766256577" sldId="508"/>
            <ac:picMk id="2" creationId="{0448CAFD-F276-346E-1775-495B15C2F00E}"/>
          </ac:picMkLst>
        </pc:picChg>
        <pc:picChg chg="del">
          <ac:chgData name="Random Generator Codes" userId="aae536b66f6f1f3a" providerId="LiveId" clId="{D6F13C3C-EA58-4101-A54A-D4530E692E6D}" dt="2023-10-14T14:17:26.970" v="194" actId="478"/>
          <ac:picMkLst>
            <pc:docMk/>
            <pc:sldMk cId="2766256577" sldId="508"/>
            <ac:picMk id="16" creationId="{C38E9649-0FD0-B38D-7E4D-0C627498E9DC}"/>
          </ac:picMkLst>
        </pc:picChg>
        <pc:picChg chg="mod ord">
          <ac:chgData name="Random Generator Codes" userId="aae536b66f6f1f3a" providerId="LiveId" clId="{D6F13C3C-EA58-4101-A54A-D4530E692E6D}" dt="2023-10-14T14:17:35.306" v="199" actId="1076"/>
          <ac:picMkLst>
            <pc:docMk/>
            <pc:sldMk cId="2766256577" sldId="508"/>
            <ac:picMk id="51" creationId="{18550207-7EAF-ADF4-5784-E72B716BBDD3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922544397" sldId="509"/>
        </pc:sldMkLst>
        <pc:spChg chg="del">
          <ac:chgData name="Random Generator Codes" userId="aae536b66f6f1f3a" providerId="LiveId" clId="{D6F13C3C-EA58-4101-A54A-D4530E692E6D}" dt="2023-10-14T14:17:48.254" v="203" actId="478"/>
          <ac:spMkLst>
            <pc:docMk/>
            <pc:sldMk cId="3922544397" sldId="509"/>
            <ac:spMk id="3" creationId="{B286AC13-A9DA-5CCD-DF99-6A17E39900D6}"/>
          </ac:spMkLst>
        </pc:spChg>
        <pc:spChg chg="del">
          <ac:chgData name="Random Generator Codes" userId="aae536b66f6f1f3a" providerId="LiveId" clId="{D6F13C3C-EA58-4101-A54A-D4530E692E6D}" dt="2023-10-14T14:17:49.044" v="204" actId="478"/>
          <ac:spMkLst>
            <pc:docMk/>
            <pc:sldMk cId="3922544397" sldId="509"/>
            <ac:spMk id="6" creationId="{A49E4630-C57A-449B-7B2F-7ECE312A4E01}"/>
          </ac:spMkLst>
        </pc:spChg>
        <pc:spChg chg="add del mod">
          <ac:chgData name="Random Generator Codes" userId="aae536b66f6f1f3a" providerId="LiveId" clId="{D6F13C3C-EA58-4101-A54A-D4530E692E6D}" dt="2023-10-14T14:18:33.085" v="212" actId="478"/>
          <ac:spMkLst>
            <pc:docMk/>
            <pc:sldMk cId="3922544397" sldId="509"/>
            <ac:spMk id="8" creationId="{6A2A7286-C65F-4144-1E3C-443BA1527FC8}"/>
          </ac:spMkLst>
        </pc:spChg>
        <pc:spChg chg="del">
          <ac:chgData name="Random Generator Codes" userId="aae536b66f6f1f3a" providerId="LiveId" clId="{D6F13C3C-EA58-4101-A54A-D4530E692E6D}" dt="2023-10-14T14:19:03.870" v="220" actId="478"/>
          <ac:spMkLst>
            <pc:docMk/>
            <pc:sldMk cId="3922544397" sldId="509"/>
            <ac:spMk id="10" creationId="{58F8065D-015B-FEAA-64C2-A1D86369B1CD}"/>
          </ac:spMkLst>
        </pc:spChg>
        <pc:spChg chg="mod ord">
          <ac:chgData name="Random Generator Codes" userId="aae536b66f6f1f3a" providerId="LiveId" clId="{D6F13C3C-EA58-4101-A54A-D4530E692E6D}" dt="2023-10-14T14:20:24.017" v="240" actId="167"/>
          <ac:spMkLst>
            <pc:docMk/>
            <pc:sldMk cId="3922544397" sldId="509"/>
            <ac:spMk id="12" creationId="{5E7CC3C8-36E3-78C1-692C-C76E96E1B0C0}"/>
          </ac:spMkLst>
        </pc:spChg>
        <pc:spChg chg="add del mod">
          <ac:chgData name="Random Generator Codes" userId="aae536b66f6f1f3a" providerId="LiveId" clId="{D6F13C3C-EA58-4101-A54A-D4530E692E6D}" dt="2023-10-14T14:19:39.930" v="232" actId="478"/>
          <ac:spMkLst>
            <pc:docMk/>
            <pc:sldMk cId="3922544397" sldId="509"/>
            <ac:spMk id="17" creationId="{0B52A6E4-248D-0F83-7ED1-CEF4110ECCF7}"/>
          </ac:spMkLst>
        </pc:spChg>
        <pc:spChg chg="add mod ord">
          <ac:chgData name="Random Generator Codes" userId="aae536b66f6f1f3a" providerId="LiveId" clId="{D6F13C3C-EA58-4101-A54A-D4530E692E6D}" dt="2023-10-14T14:20:27.158" v="241" actId="14100"/>
          <ac:spMkLst>
            <pc:docMk/>
            <pc:sldMk cId="3922544397" sldId="509"/>
            <ac:spMk id="18" creationId="{F1EEB162-F199-CEBF-25EC-25C3FCB8F75F}"/>
          </ac:spMkLst>
        </pc:spChg>
        <pc:grpChg chg="del">
          <ac:chgData name="Random Generator Codes" userId="aae536b66f6f1f3a" providerId="LiveId" clId="{D6F13C3C-EA58-4101-A54A-D4530E692E6D}" dt="2023-10-14T14:18:00.184" v="206" actId="478"/>
          <ac:grpSpMkLst>
            <pc:docMk/>
            <pc:sldMk cId="3922544397" sldId="509"/>
            <ac:grpSpMk id="48" creationId="{1FDC3DF0-EDFE-B9A4-39CE-24A26BBA4BB1}"/>
          </ac:grpSpMkLst>
        </pc:grpChg>
        <pc:picChg chg="del">
          <ac:chgData name="Random Generator Codes" userId="aae536b66f6f1f3a" providerId="LiveId" clId="{D6F13C3C-EA58-4101-A54A-D4530E692E6D}" dt="2023-10-14T14:17:47.546" v="202" actId="478"/>
          <ac:picMkLst>
            <pc:docMk/>
            <pc:sldMk cId="3922544397" sldId="509"/>
            <ac:picMk id="2" creationId="{0448CAFD-F276-346E-1775-495B15C2F00E}"/>
          </ac:picMkLst>
        </pc:picChg>
        <pc:picChg chg="del">
          <ac:chgData name="Random Generator Codes" userId="aae536b66f6f1f3a" providerId="LiveId" clId="{D6F13C3C-EA58-4101-A54A-D4530E692E6D}" dt="2023-10-14T14:19:03.870" v="220" actId="478"/>
          <ac:picMkLst>
            <pc:docMk/>
            <pc:sldMk cId="3922544397" sldId="509"/>
            <ac:picMk id="4" creationId="{E61CB54C-3A1B-BC36-9CFF-35B6262B61DD}"/>
          </ac:picMkLst>
        </pc:picChg>
        <pc:picChg chg="add mod ord modCrop">
          <ac:chgData name="Random Generator Codes" userId="aae536b66f6f1f3a" providerId="LiveId" clId="{D6F13C3C-EA58-4101-A54A-D4530E692E6D}" dt="2023-10-14T14:20:40.154" v="248" actId="166"/>
          <ac:picMkLst>
            <pc:docMk/>
            <pc:sldMk cId="3922544397" sldId="509"/>
            <ac:picMk id="7" creationId="{07A543AE-D893-C524-0DB3-71EC42BBE03D}"/>
          </ac:picMkLst>
        </pc:picChg>
        <pc:picChg chg="del">
          <ac:chgData name="Random Generator Codes" userId="aae536b66f6f1f3a" providerId="LiveId" clId="{D6F13C3C-EA58-4101-A54A-D4530E692E6D}" dt="2023-10-14T14:19:03.870" v="220" actId="478"/>
          <ac:picMkLst>
            <pc:docMk/>
            <pc:sldMk cId="3922544397" sldId="509"/>
            <ac:picMk id="9" creationId="{FD692F19-55B0-6E6C-4E8D-092CB91EDD5F}"/>
          </ac:picMkLst>
        </pc:picChg>
        <pc:picChg chg="add mod modCrop">
          <ac:chgData name="Random Generator Codes" userId="aae536b66f6f1f3a" providerId="LiveId" clId="{D6F13C3C-EA58-4101-A54A-D4530E692E6D}" dt="2023-10-14T14:20:29.119" v="243" actId="1076"/>
          <ac:picMkLst>
            <pc:docMk/>
            <pc:sldMk cId="3922544397" sldId="509"/>
            <ac:picMk id="16" creationId="{26F5E9AB-444C-B235-94E9-EEB564387FE8}"/>
          </ac:picMkLst>
        </pc:picChg>
        <pc:picChg chg="del">
          <ac:chgData name="Random Generator Codes" userId="aae536b66f6f1f3a" providerId="LiveId" clId="{D6F13C3C-EA58-4101-A54A-D4530E692E6D}" dt="2023-10-14T14:19:03.870" v="220" actId="478"/>
          <ac:picMkLst>
            <pc:docMk/>
            <pc:sldMk cId="3922544397" sldId="509"/>
            <ac:picMk id="19" creationId="{CBFD9090-7C3A-949F-D858-607CB274ADE3}"/>
          </ac:picMkLst>
        </pc:picChg>
        <pc:picChg chg="del">
          <ac:chgData name="Random Generator Codes" userId="aae536b66f6f1f3a" providerId="LiveId" clId="{D6F13C3C-EA58-4101-A54A-D4530E692E6D}" dt="2023-10-14T14:19:03.870" v="220" actId="478"/>
          <ac:picMkLst>
            <pc:docMk/>
            <pc:sldMk cId="3922544397" sldId="509"/>
            <ac:picMk id="21" creationId="{D218806F-4FC9-A850-2233-2307E458E669}"/>
          </ac:picMkLst>
        </pc:picChg>
        <pc:picChg chg="del">
          <ac:chgData name="Random Generator Codes" userId="aae536b66f6f1f3a" providerId="LiveId" clId="{D6F13C3C-EA58-4101-A54A-D4530E692E6D}" dt="2023-10-14T14:17:46.866" v="201" actId="478"/>
          <ac:picMkLst>
            <pc:docMk/>
            <pc:sldMk cId="3922544397" sldId="509"/>
            <ac:picMk id="51" creationId="{18550207-7EAF-ADF4-5784-E72B716BBDD3}"/>
          </ac:picMkLst>
        </pc:picChg>
      </pc:sldChg>
      <pc:sldChg chg="addSp modSp new mod ord modTransition modShow">
        <pc:chgData name="Random Generator Codes" userId="aae536b66f6f1f3a" providerId="LiveId" clId="{D6F13C3C-EA58-4101-A54A-D4530E692E6D}" dt="2023-10-21T16:35:44.331" v="4979"/>
        <pc:sldMkLst>
          <pc:docMk/>
          <pc:sldMk cId="4272523812" sldId="510"/>
        </pc:sldMkLst>
        <pc:picChg chg="add mod">
          <ac:chgData name="Random Generator Codes" userId="aae536b66f6f1f3a" providerId="LiveId" clId="{D6F13C3C-EA58-4101-A54A-D4530E692E6D}" dt="2023-10-14T14:18:55.761" v="219"/>
          <ac:picMkLst>
            <pc:docMk/>
            <pc:sldMk cId="4272523812" sldId="510"/>
            <ac:picMk id="2" creationId="{E86EE47A-148F-8203-6AF3-6E9F35FCBE74}"/>
          </ac:picMkLst>
        </pc:pic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2751982552" sldId="511"/>
        </pc:sldMkLst>
        <pc:picChg chg="mod ord">
          <ac:chgData name="Random Generator Codes" userId="aae536b66f6f1f3a" providerId="LiveId" clId="{D6F13C3C-EA58-4101-A54A-D4530E692E6D}" dt="2023-10-14T14:20:36.978" v="247" actId="166"/>
          <ac:picMkLst>
            <pc:docMk/>
            <pc:sldMk cId="2751982552" sldId="511"/>
            <ac:picMk id="7" creationId="{07A543AE-D893-C524-0DB3-71EC42BBE03D}"/>
          </ac:picMkLst>
        </pc:pic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1172762657" sldId="512"/>
        </pc:sldMkLst>
        <pc:picChg chg="mod">
          <ac:chgData name="Random Generator Codes" userId="aae536b66f6f1f3a" providerId="LiveId" clId="{D6F13C3C-EA58-4101-A54A-D4530E692E6D}" dt="2023-10-14T14:20:45.614" v="252" actId="1076"/>
          <ac:picMkLst>
            <pc:docMk/>
            <pc:sldMk cId="1172762657" sldId="512"/>
            <ac:picMk id="7" creationId="{07A543AE-D893-C524-0DB3-71EC42BBE03D}"/>
          </ac:picMkLst>
        </pc:picChg>
        <pc:picChg chg="mod">
          <ac:chgData name="Random Generator Codes" userId="aae536b66f6f1f3a" providerId="LiveId" clId="{D6F13C3C-EA58-4101-A54A-D4530E692E6D}" dt="2023-10-14T14:20:46.687" v="253" actId="1076"/>
          <ac:picMkLst>
            <pc:docMk/>
            <pc:sldMk cId="1172762657" sldId="512"/>
            <ac:picMk id="16" creationId="{26F5E9AB-444C-B235-94E9-EEB564387FE8}"/>
          </ac:picMkLst>
        </pc:picChg>
      </pc:sldChg>
      <pc:sldChg chg="add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3144876781" sldId="513"/>
        </pc:sldMkLst>
        <pc:spChg chg="mod">
          <ac:chgData name="Random Generator Codes" userId="aae536b66f6f1f3a" providerId="LiveId" clId="{D6F13C3C-EA58-4101-A54A-D4530E692E6D}" dt="2023-10-14T14:21:16.318" v="258" actId="1076"/>
          <ac:spMkLst>
            <pc:docMk/>
            <pc:sldMk cId="3144876781" sldId="513"/>
            <ac:spMk id="12" creationId="{5E7CC3C8-36E3-78C1-692C-C76E96E1B0C0}"/>
          </ac:spMkLst>
        </pc:spChg>
        <pc:picChg chg="add mod">
          <ac:chgData name="Random Generator Codes" userId="aae536b66f6f1f3a" providerId="LiveId" clId="{D6F13C3C-EA58-4101-A54A-D4530E692E6D}" dt="2023-10-14T14:21:48.582" v="272" actId="14100"/>
          <ac:picMkLst>
            <pc:docMk/>
            <pc:sldMk cId="3144876781" sldId="513"/>
            <ac:picMk id="7" creationId="{B512D179-D062-6A79-A5B8-25B476E96161}"/>
          </ac:picMkLst>
        </pc:picChg>
        <pc:picChg chg="mod">
          <ac:chgData name="Random Generator Codes" userId="aae536b66f6f1f3a" providerId="LiveId" clId="{D6F13C3C-EA58-4101-A54A-D4530E692E6D}" dt="2023-10-14T14:21:19.824" v="261" actId="1076"/>
          <ac:picMkLst>
            <pc:docMk/>
            <pc:sldMk cId="3144876781" sldId="513"/>
            <ac:picMk id="51" creationId="{18550207-7EAF-ADF4-5784-E72B716BBDD3}"/>
          </ac:picMkLst>
        </pc:picChg>
      </pc:sldChg>
      <pc:sldChg chg="addSp delSp modSp add mod modTransition delAnim modAnim">
        <pc:chgData name="Random Generator Codes" userId="aae536b66f6f1f3a" providerId="LiveId" clId="{D6F13C3C-EA58-4101-A54A-D4530E692E6D}" dt="2023-10-21T16:35:44.331" v="4979"/>
        <pc:sldMkLst>
          <pc:docMk/>
          <pc:sldMk cId="3474264707" sldId="514"/>
        </pc:sldMkLst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16" creationId="{FEF01D6B-23E1-4E7F-28E5-F113DA042C1D}"/>
          </ac:spMkLst>
        </pc:spChg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20" creationId="{CECF802E-95B2-F1B6-686D-882D65D6713B}"/>
          </ac:spMkLst>
        </pc:spChg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24" creationId="{C65BF2C8-3A01-957C-B985-0416E1AD4C1E}"/>
          </ac:spMkLst>
        </pc:spChg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27" creationId="{AC583D2D-DA97-037C-6464-4C1766A7F541}"/>
          </ac:spMkLst>
        </pc:spChg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30" creationId="{2DA6226F-0FEF-520B-DBD7-E05BAB4427A3}"/>
          </ac:spMkLst>
        </pc:spChg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33" creationId="{000654BA-FB5F-A3EB-6176-C1B10975865D}"/>
          </ac:spMkLst>
        </pc:spChg>
        <pc:picChg chg="del">
          <ac:chgData name="Random Generator Codes" userId="aae536b66f6f1f3a" providerId="LiveId" clId="{D6F13C3C-EA58-4101-A54A-D4530E692E6D}" dt="2023-10-14T14:22:00.514" v="274" actId="478"/>
          <ac:picMkLst>
            <pc:docMk/>
            <pc:sldMk cId="3474264707" sldId="514"/>
            <ac:picMk id="7" creationId="{B512D179-D062-6A79-A5B8-25B476E96161}"/>
          </ac:picMkLst>
        </pc:picChg>
        <pc:picChg chg="add mod ord">
          <ac:chgData name="Random Generator Codes" userId="aae536b66f6f1f3a" providerId="LiveId" clId="{D6F13C3C-EA58-4101-A54A-D4530E692E6D}" dt="2023-10-14T14:23:01.515" v="294" actId="13244"/>
          <ac:picMkLst>
            <pc:docMk/>
            <pc:sldMk cId="3474264707" sldId="514"/>
            <ac:picMk id="11" creationId="{83CC53E1-CA8B-F763-C130-296F880FA0F9}"/>
          </ac:picMkLst>
        </pc:picChg>
        <pc:picChg chg="add mod">
          <ac:chgData name="Random Generator Codes" userId="aae536b66f6f1f3a" providerId="LiveId" clId="{D6F13C3C-EA58-4101-A54A-D4530E692E6D}" dt="2023-10-14T14:22:38.482" v="283" actId="1076"/>
          <ac:picMkLst>
            <pc:docMk/>
            <pc:sldMk cId="3474264707" sldId="514"/>
            <ac:picMk id="18" creationId="{9A107FD2-2953-E909-C20B-25D53F490253}"/>
          </ac:picMkLst>
        </pc:picChg>
        <pc:picChg chg="add mod">
          <ac:chgData name="Random Generator Codes" userId="aae536b66f6f1f3a" providerId="LiveId" clId="{D6F13C3C-EA58-4101-A54A-D4530E692E6D}" dt="2023-10-14T14:22:36.026" v="280" actId="1076"/>
          <ac:picMkLst>
            <pc:docMk/>
            <pc:sldMk cId="3474264707" sldId="514"/>
            <ac:picMk id="23" creationId="{5E1EA12A-8F53-CFC0-79E4-F251BC7AE1B3}"/>
          </ac:picMkLst>
        </pc:picChg>
        <pc:picChg chg="add mod">
          <ac:chgData name="Random Generator Codes" userId="aae536b66f6f1f3a" providerId="LiveId" clId="{D6F13C3C-EA58-4101-A54A-D4530E692E6D}" dt="2023-10-14T14:22:29.018" v="277" actId="1076"/>
          <ac:picMkLst>
            <pc:docMk/>
            <pc:sldMk cId="3474264707" sldId="514"/>
            <ac:picMk id="26" creationId="{9D808002-98C9-422F-23DA-AE1783B002A7}"/>
          </ac:picMkLst>
        </pc:picChg>
        <pc:picChg chg="add mod">
          <ac:chgData name="Random Generator Codes" userId="aae536b66f6f1f3a" providerId="LiveId" clId="{D6F13C3C-EA58-4101-A54A-D4530E692E6D}" dt="2023-10-14T14:22:37.538" v="282" actId="1076"/>
          <ac:picMkLst>
            <pc:docMk/>
            <pc:sldMk cId="3474264707" sldId="514"/>
            <ac:picMk id="29" creationId="{E9A75CF7-F971-9CA5-A17F-FD702E2605BA}"/>
          </ac:picMkLst>
        </pc:picChg>
        <pc:picChg chg="add mod">
          <ac:chgData name="Random Generator Codes" userId="aae536b66f6f1f3a" providerId="LiveId" clId="{D6F13C3C-EA58-4101-A54A-D4530E692E6D}" dt="2023-10-14T14:22:30.155" v="278" actId="1076"/>
          <ac:picMkLst>
            <pc:docMk/>
            <pc:sldMk cId="3474264707" sldId="514"/>
            <ac:picMk id="32" creationId="{3C0F56DC-84B7-1752-46EA-A7AD483D52B2}"/>
          </ac:picMkLst>
        </pc:picChg>
      </pc:sldChg>
      <pc:sldChg chg="addSp delSp modSp add mod modTransition delAnim modAnim">
        <pc:chgData name="Random Generator Codes" userId="aae536b66f6f1f3a" providerId="LiveId" clId="{D6F13C3C-EA58-4101-A54A-D4530E692E6D}" dt="2023-10-21T16:35:44.331" v="4979"/>
        <pc:sldMkLst>
          <pc:docMk/>
          <pc:sldMk cId="2653592602" sldId="515"/>
        </pc:sldMkLst>
        <pc:spChg chg="add del mod">
          <ac:chgData name="Random Generator Codes" userId="aae536b66f6f1f3a" providerId="LiveId" clId="{D6F13C3C-EA58-4101-A54A-D4530E692E6D}" dt="2023-10-14T14:28:46.833" v="377" actId="21"/>
          <ac:spMkLst>
            <pc:docMk/>
            <pc:sldMk cId="2653592602" sldId="515"/>
            <ac:spMk id="7" creationId="{8627B1AA-E8B3-CD28-981E-DEB364974AB8}"/>
          </ac:spMkLst>
        </pc:spChg>
      </pc:sldChg>
      <pc:sldChg chg="addSp delSp modSp add mod modTransition addAnim delAnim modAnim">
        <pc:chgData name="Random Generator Codes" userId="aae536b66f6f1f3a" providerId="LiveId" clId="{D6F13C3C-EA58-4101-A54A-D4530E692E6D}" dt="2023-10-21T16:35:44.331" v="4979"/>
        <pc:sldMkLst>
          <pc:docMk/>
          <pc:sldMk cId="3254009213" sldId="516"/>
        </pc:sldMkLst>
        <pc:spChg chg="mod">
          <ac:chgData name="Random Generator Codes" userId="aae536b66f6f1f3a" providerId="LiveId" clId="{D6F13C3C-EA58-4101-A54A-D4530E692E6D}" dt="2023-10-14T14:26:44.619" v="320" actId="1076"/>
          <ac:spMkLst>
            <pc:docMk/>
            <pc:sldMk cId="3254009213" sldId="516"/>
            <ac:spMk id="3" creationId="{B286AC13-A9DA-5CCD-DF99-6A17E39900D6}"/>
          </ac:spMkLst>
        </pc:spChg>
        <pc:spChg chg="add del mod ord">
          <ac:chgData name="Random Generator Codes" userId="aae536b66f6f1f3a" providerId="LiveId" clId="{D6F13C3C-EA58-4101-A54A-D4530E692E6D}" dt="2023-10-14T14:32:13.742" v="447" actId="167"/>
          <ac:spMkLst>
            <pc:docMk/>
            <pc:sldMk cId="3254009213" sldId="516"/>
            <ac:spMk id="17" creationId="{6ED142AF-03C7-A9F0-599D-B2342B32C210}"/>
          </ac:spMkLst>
        </pc:spChg>
        <pc:spChg chg="ord">
          <ac:chgData name="Random Generator Codes" userId="aae536b66f6f1f3a" providerId="LiveId" clId="{D6F13C3C-EA58-4101-A54A-D4530E692E6D}" dt="2023-10-14T14:32:25.115" v="454" actId="13244"/>
          <ac:spMkLst>
            <pc:docMk/>
            <pc:sldMk cId="3254009213" sldId="516"/>
            <ac:spMk id="33" creationId="{000654BA-FB5F-A3EB-6176-C1B10975865D}"/>
          </ac:spMkLst>
        </pc:spChg>
        <pc:picChg chg="add del mod">
          <ac:chgData name="Random Generator Codes" userId="aae536b66f6f1f3a" providerId="LiveId" clId="{D6F13C3C-EA58-4101-A54A-D4530E692E6D}" dt="2023-10-14T14:26:56.817" v="327" actId="478"/>
          <ac:picMkLst>
            <pc:docMk/>
            <pc:sldMk cId="3254009213" sldId="516"/>
            <ac:picMk id="8" creationId="{D31F4854-A300-2FC8-5559-3637901C74B9}"/>
          </ac:picMkLst>
        </pc:picChg>
        <pc:picChg chg="add del mod ord">
          <ac:chgData name="Random Generator Codes" userId="aae536b66f6f1f3a" providerId="LiveId" clId="{D6F13C3C-EA58-4101-A54A-D4530E692E6D}" dt="2023-10-14T14:32:05.619" v="437"/>
          <ac:picMkLst>
            <pc:docMk/>
            <pc:sldMk cId="3254009213" sldId="516"/>
            <ac:picMk id="22" creationId="{BECEAD3C-86DB-49D6-B58A-8688CA8F686F}"/>
          </ac:picMkLst>
        </pc:picChg>
        <pc:picChg chg="add mod ord">
          <ac:chgData name="Random Generator Codes" userId="aae536b66f6f1f3a" providerId="LiveId" clId="{D6F13C3C-EA58-4101-A54A-D4530E692E6D}" dt="2023-10-14T14:35:06.383" v="489" actId="13244"/>
          <ac:picMkLst>
            <pc:docMk/>
            <pc:sldMk cId="3254009213" sldId="516"/>
            <ac:picMk id="25" creationId="{5A54C4F9-2EC2-9068-B87A-AFB3B3B9FE36}"/>
          </ac:picMkLst>
        </pc:picChg>
        <pc:picChg chg="ord">
          <ac:chgData name="Random Generator Codes" userId="aae536b66f6f1f3a" providerId="LiveId" clId="{D6F13C3C-EA58-4101-A54A-D4530E692E6D}" dt="2023-10-14T14:32:30.198" v="456" actId="13244"/>
          <ac:picMkLst>
            <pc:docMk/>
            <pc:sldMk cId="3254009213" sldId="516"/>
            <ac:picMk id="32" creationId="{3C0F56DC-84B7-1752-46EA-A7AD483D52B2}"/>
          </ac:picMkLst>
        </pc:picChg>
        <pc:picChg chg="add del ord">
          <ac:chgData name="Random Generator Codes" userId="aae536b66f6f1f3a" providerId="LiveId" clId="{D6F13C3C-EA58-4101-A54A-D4530E692E6D}" dt="2023-10-14T14:32:35.348" v="459" actId="21"/>
          <ac:picMkLst>
            <pc:docMk/>
            <pc:sldMk cId="3254009213" sldId="516"/>
            <ac:picMk id="51" creationId="{18550207-7EAF-ADF4-5784-E72B716BBDD3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4040836666" sldId="517"/>
        </pc:sldMkLst>
        <pc:spChg chg="add mod">
          <ac:chgData name="Random Generator Codes" userId="aae536b66f6f1f3a" providerId="LiveId" clId="{D6F13C3C-EA58-4101-A54A-D4530E692E6D}" dt="2023-10-14T14:27:57.951" v="349"/>
          <ac:spMkLst>
            <pc:docMk/>
            <pc:sldMk cId="4040836666" sldId="517"/>
            <ac:spMk id="8" creationId="{6BB0CAD9-C559-CFE7-3C57-81630617FA8F}"/>
          </ac:spMkLst>
        </pc:spChg>
        <pc:spChg chg="add mod">
          <ac:chgData name="Random Generator Codes" userId="aae536b66f6f1f3a" providerId="LiveId" clId="{D6F13C3C-EA58-4101-A54A-D4530E692E6D}" dt="2023-10-14T14:28:23.971" v="363"/>
          <ac:spMkLst>
            <pc:docMk/>
            <pc:sldMk cId="4040836666" sldId="517"/>
            <ac:spMk id="22" creationId="{338139E5-8D4E-6D97-7A2C-33F73A7112B5}"/>
          </ac:spMkLst>
        </pc:spChg>
        <pc:spChg chg="add del mod">
          <ac:chgData name="Random Generator Codes" userId="aae536b66f6f1f3a" providerId="LiveId" clId="{D6F13C3C-EA58-4101-A54A-D4530E692E6D}" dt="2023-10-14T14:28:30.398" v="367"/>
          <ac:spMkLst>
            <pc:docMk/>
            <pc:sldMk cId="4040836666" sldId="517"/>
            <ac:spMk id="25" creationId="{4311E178-57E5-8F59-6892-C85C03D68257}"/>
          </ac:spMkLst>
        </pc:spChg>
        <pc:spChg chg="add del mod">
          <ac:chgData name="Random Generator Codes" userId="aae536b66f6f1f3a" providerId="LiveId" clId="{D6F13C3C-EA58-4101-A54A-D4530E692E6D}" dt="2023-10-14T14:28:32.046" v="369"/>
          <ac:spMkLst>
            <pc:docMk/>
            <pc:sldMk cId="4040836666" sldId="517"/>
            <ac:spMk id="28" creationId="{94D9F557-08E2-9C05-2762-BDCE802ECA51}"/>
          </ac:spMkLst>
        </pc:spChg>
        <pc:spChg chg="add del mod">
          <ac:chgData name="Random Generator Codes" userId="aae536b66f6f1f3a" providerId="LiveId" clId="{D6F13C3C-EA58-4101-A54A-D4530E692E6D}" dt="2023-10-14T14:28:43.781" v="375"/>
          <ac:spMkLst>
            <pc:docMk/>
            <pc:sldMk cId="4040836666" sldId="517"/>
            <ac:spMk id="31" creationId="{83F90E97-027D-5B7E-B9C8-C649A0ED364C}"/>
          </ac:spMkLst>
        </pc:spChg>
        <pc:spChg chg="add mod">
          <ac:chgData name="Random Generator Codes" userId="aae536b66f6f1f3a" providerId="LiveId" clId="{D6F13C3C-EA58-4101-A54A-D4530E692E6D}" dt="2023-10-14T14:37:12.378" v="510" actId="208"/>
          <ac:spMkLst>
            <pc:docMk/>
            <pc:sldMk cId="4040836666" sldId="517"/>
            <ac:spMk id="34" creationId="{A8943897-265C-2E05-7582-7AA4A8359CCD}"/>
          </ac:spMkLst>
        </pc:spChg>
        <pc:spChg chg="add mod">
          <ac:chgData name="Random Generator Codes" userId="aae536b66f6f1f3a" providerId="LiveId" clId="{D6F13C3C-EA58-4101-A54A-D4530E692E6D}" dt="2023-10-14T14:31:17.840" v="412" actId="207"/>
          <ac:spMkLst>
            <pc:docMk/>
            <pc:sldMk cId="4040836666" sldId="517"/>
            <ac:spMk id="35" creationId="{CEAF40CC-3820-6831-ABC8-B81FFC140BFB}"/>
          </ac:spMkLst>
        </pc:spChg>
        <pc:grpChg chg="add mod">
          <ac:chgData name="Random Generator Codes" userId="aae536b66f6f1f3a" providerId="LiveId" clId="{D6F13C3C-EA58-4101-A54A-D4530E692E6D}" dt="2023-10-14T14:38:10.925" v="519" actId="1038"/>
          <ac:grpSpMkLst>
            <pc:docMk/>
            <pc:sldMk cId="4040836666" sldId="517"/>
            <ac:grpSpMk id="36" creationId="{69910042-8ED0-8C09-3473-89CED64DC5F1}"/>
          </ac:grpSpMkLst>
        </pc:grpChg>
        <pc:picChg chg="add mod">
          <ac:chgData name="Random Generator Codes" userId="aae536b66f6f1f3a" providerId="LiveId" clId="{D6F13C3C-EA58-4101-A54A-D4530E692E6D}" dt="2023-10-14T14:27:59.577" v="353" actId="14100"/>
          <ac:picMkLst>
            <pc:docMk/>
            <pc:sldMk cId="4040836666" sldId="517"/>
            <ac:picMk id="7" creationId="{1FC9375F-74D8-FF15-D1BE-8005A1A3C96B}"/>
          </ac:picMkLst>
        </pc:picChg>
        <pc:picChg chg="add del mod ord">
          <ac:chgData name="Random Generator Codes" userId="aae536b66f6f1f3a" providerId="LiveId" clId="{D6F13C3C-EA58-4101-A54A-D4530E692E6D}" dt="2023-10-14T14:33:02.364" v="475" actId="478"/>
          <ac:picMkLst>
            <pc:docMk/>
            <pc:sldMk cId="4040836666" sldId="517"/>
            <ac:picMk id="37" creationId="{CFCC6BEA-24DA-3363-73E5-7990CA5A66A6}"/>
          </ac:picMkLst>
        </pc:picChg>
        <pc:picChg chg="add mod ord">
          <ac:chgData name="Random Generator Codes" userId="aae536b66f6f1f3a" providerId="LiveId" clId="{D6F13C3C-EA58-4101-A54A-D4530E692E6D}" dt="2023-10-14T14:33:03.907" v="477" actId="13244"/>
          <ac:picMkLst>
            <pc:docMk/>
            <pc:sldMk cId="4040836666" sldId="517"/>
            <ac:picMk id="38" creationId="{A3D58A5A-7A43-0721-5E9F-13896FFC3590}"/>
          </ac:picMkLst>
        </pc:picChg>
      </pc:sldChg>
      <pc:sldChg chg="modSp add del mod modTransition">
        <pc:chgData name="Random Generator Codes" userId="aae536b66f6f1f3a" providerId="LiveId" clId="{D6F13C3C-EA58-4101-A54A-D4530E692E6D}" dt="2023-10-14T14:30:03.891" v="397" actId="2890"/>
        <pc:sldMkLst>
          <pc:docMk/>
          <pc:sldMk cId="434306694" sldId="518"/>
        </pc:sldMkLst>
        <pc:spChg chg="mod">
          <ac:chgData name="Random Generator Codes" userId="aae536b66f6f1f3a" providerId="LiveId" clId="{D6F13C3C-EA58-4101-A54A-D4530E692E6D}" dt="2023-10-14T14:30:01.020" v="395" actId="14100"/>
          <ac:spMkLst>
            <pc:docMk/>
            <pc:sldMk cId="434306694" sldId="518"/>
            <ac:spMk id="34" creationId="{A8943897-265C-2E05-7582-7AA4A8359CCD}"/>
          </ac:spMkLst>
        </pc:spChg>
      </pc:sldChg>
      <pc:sldChg chg="add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2317443052" sldId="518"/>
        </pc:sldMkLst>
        <pc:spChg chg="mod">
          <ac:chgData name="Random Generator Codes" userId="aae536b66f6f1f3a" providerId="LiveId" clId="{D6F13C3C-EA58-4101-A54A-D4530E692E6D}" dt="2023-10-14T14:31:11.218" v="410" actId="207"/>
          <ac:spMkLst>
            <pc:docMk/>
            <pc:sldMk cId="2317443052" sldId="518"/>
            <ac:spMk id="34" creationId="{A8943897-265C-2E05-7582-7AA4A8359CCD}"/>
          </ac:spMkLst>
        </pc:spChg>
        <pc:spChg chg="mod">
          <ac:chgData name="Random Generator Codes" userId="aae536b66f6f1f3a" providerId="LiveId" clId="{D6F13C3C-EA58-4101-A54A-D4530E692E6D}" dt="2023-10-14T14:31:14.247" v="411" actId="207"/>
          <ac:spMkLst>
            <pc:docMk/>
            <pc:sldMk cId="2317443052" sldId="518"/>
            <ac:spMk id="35" creationId="{CEAF40CC-3820-6831-ABC8-B81FFC140BFB}"/>
          </ac:spMkLst>
        </pc:spChg>
        <pc:grpChg chg="mod">
          <ac:chgData name="Random Generator Codes" userId="aae536b66f6f1f3a" providerId="LiveId" clId="{D6F13C3C-EA58-4101-A54A-D4530E692E6D}" dt="2023-10-14T14:30:33.264" v="406" actId="196"/>
          <ac:grpSpMkLst>
            <pc:docMk/>
            <pc:sldMk cId="2317443052" sldId="518"/>
            <ac:grpSpMk id="36" creationId="{69910042-8ED0-8C09-3473-89CED64DC5F1}"/>
          </ac:grpSpMkLst>
        </pc:grpChg>
        <pc:picChg chg="add mod ord">
          <ac:chgData name="Random Generator Codes" userId="aae536b66f6f1f3a" providerId="LiveId" clId="{D6F13C3C-EA58-4101-A54A-D4530E692E6D}" dt="2023-10-14T14:32:49.952" v="474" actId="1036"/>
          <ac:picMkLst>
            <pc:docMk/>
            <pc:sldMk cId="2317443052" sldId="518"/>
            <ac:picMk id="8" creationId="{8BFAF1E9-BFF7-7B7A-3812-2A0C8FBAC196}"/>
          </ac:picMkLst>
        </pc:picChg>
      </pc:sldChg>
      <pc:sldChg chg="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1787571745" sldId="519"/>
        </pc:sldMkLst>
        <pc:picChg chg="ord">
          <ac:chgData name="Random Generator Codes" userId="aae536b66f6f1f3a" providerId="LiveId" clId="{D6F13C3C-EA58-4101-A54A-D4530E692E6D}" dt="2023-10-14T14:33:18.865" v="481" actId="166"/>
          <ac:picMkLst>
            <pc:docMk/>
            <pc:sldMk cId="1787571745" sldId="519"/>
            <ac:picMk id="8" creationId="{8BFAF1E9-BFF7-7B7A-3812-2A0C8FBAC196}"/>
          </ac:picMkLst>
        </pc:picChg>
      </pc:sldChg>
      <pc:sldChg chg="add modTransition">
        <pc:chgData name="Random Generator Codes" userId="aae536b66f6f1f3a" providerId="LiveId" clId="{D6F13C3C-EA58-4101-A54A-D4530E692E6D}" dt="2023-10-21T16:35:44.331" v="4979"/>
        <pc:sldMkLst>
          <pc:docMk/>
          <pc:sldMk cId="1702470138" sldId="520"/>
        </pc:sldMkLst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1795393545" sldId="521"/>
        </pc:sldMkLst>
        <pc:spChg chg="mod">
          <ac:chgData name="Random Generator Codes" userId="aae536b66f6f1f3a" providerId="LiveId" clId="{D6F13C3C-EA58-4101-A54A-D4530E692E6D}" dt="2023-10-14T16:16:26.178" v="523" actId="13822"/>
          <ac:spMkLst>
            <pc:docMk/>
            <pc:sldMk cId="1795393545" sldId="521"/>
            <ac:spMk id="2" creationId="{AE1F1A48-0244-77E1-9E77-AB19F7D737E1}"/>
          </ac:spMkLst>
        </pc:spChg>
        <pc:spChg chg="mod">
          <ac:chgData name="Random Generator Codes" userId="aae536b66f6f1f3a" providerId="LiveId" clId="{D6F13C3C-EA58-4101-A54A-D4530E692E6D}" dt="2023-10-14T16:17:42.481" v="571" actId="20577"/>
          <ac:spMkLst>
            <pc:docMk/>
            <pc:sldMk cId="1795393545" sldId="521"/>
            <ac:spMk id="3" creationId="{90C4E90B-5A3F-91A0-B161-1C2A3AA27AC8}"/>
          </ac:spMkLst>
        </pc:spChg>
        <pc:spChg chg="mod">
          <ac:chgData name="Random Generator Codes" userId="aae536b66f6f1f3a" providerId="LiveId" clId="{D6F13C3C-EA58-4101-A54A-D4530E692E6D}" dt="2023-10-14T16:16:45.753" v="532" actId="2085"/>
          <ac:spMkLst>
            <pc:docMk/>
            <pc:sldMk cId="1795393545" sldId="521"/>
            <ac:spMk id="4" creationId="{79B9CFBE-F793-967C-532A-148681905AF0}"/>
          </ac:spMkLst>
        </pc:spChg>
        <pc:grpChg chg="add del">
          <ac:chgData name="Random Generator Codes" userId="aae536b66f6f1f3a" providerId="LiveId" clId="{D6F13C3C-EA58-4101-A54A-D4530E692E6D}" dt="2023-10-14T16:16:48.036" v="533" actId="478"/>
          <ac:grpSpMkLst>
            <pc:docMk/>
            <pc:sldMk cId="1795393545" sldId="521"/>
            <ac:grpSpMk id="6" creationId="{769C2C36-C540-CFB1-89C2-EF8B85DF3CAD}"/>
          </ac:grpSpMkLst>
        </pc:grpChg>
        <pc:picChg chg="add mod">
          <ac:chgData name="Random Generator Codes" userId="aae536b66f6f1f3a" providerId="LiveId" clId="{D6F13C3C-EA58-4101-A54A-D4530E692E6D}" dt="2023-10-14T16:17:33.970" v="538" actId="1076"/>
          <ac:picMkLst>
            <pc:docMk/>
            <pc:sldMk cId="1795393545" sldId="521"/>
            <ac:picMk id="7" creationId="{FF06DC37-274E-A2CC-773F-26ED1C2DEB67}"/>
          </ac:picMkLst>
        </pc:picChg>
        <pc:picChg chg="del">
          <ac:chgData name="Random Generator Codes" userId="aae536b66f6f1f3a" providerId="LiveId" clId="{D6F13C3C-EA58-4101-A54A-D4530E692E6D}" dt="2023-10-14T16:17:12.151" v="534" actId="478"/>
          <ac:picMkLst>
            <pc:docMk/>
            <pc:sldMk cId="1795393545" sldId="521"/>
            <ac:picMk id="14" creationId="{2DAE33B6-A5BD-DA4B-3151-D5F94FE6B3D4}"/>
          </ac:picMkLst>
        </pc:pic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56897683" sldId="522"/>
        </pc:sldMkLst>
        <pc:spChg chg="mod">
          <ac:chgData name="Random Generator Codes" userId="aae536b66f6f1f3a" providerId="LiveId" clId="{D6F13C3C-EA58-4101-A54A-D4530E692E6D}" dt="2023-10-15T15:05:28.796" v="2894" actId="20577"/>
          <ac:spMkLst>
            <pc:docMk/>
            <pc:sldMk cId="56897683" sldId="522"/>
            <ac:spMk id="3" creationId="{90C4E90B-5A3F-91A0-B161-1C2A3AA27AC8}"/>
          </ac:spMkLst>
        </pc:sp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1656023076" sldId="523"/>
        </pc:sldMkLst>
        <pc:spChg chg="del">
          <ac:chgData name="Random Generator Codes" userId="aae536b66f6f1f3a" providerId="LiveId" clId="{D6F13C3C-EA58-4101-A54A-D4530E692E6D}" dt="2023-10-14T16:18:52.346" v="649" actId="478"/>
          <ac:spMkLst>
            <pc:docMk/>
            <pc:sldMk cId="1656023076" sldId="523"/>
            <ac:spMk id="2" creationId="{AE1F1A48-0244-77E1-9E77-AB19F7D737E1}"/>
          </ac:spMkLst>
        </pc:spChg>
        <pc:spChg chg="mod ord">
          <ac:chgData name="Random Generator Codes" userId="aae536b66f6f1f3a" providerId="LiveId" clId="{D6F13C3C-EA58-4101-A54A-D4530E692E6D}" dt="2023-10-14T16:28:31.399" v="1109" actId="166"/>
          <ac:spMkLst>
            <pc:docMk/>
            <pc:sldMk cId="1656023076" sldId="523"/>
            <ac:spMk id="3" creationId="{90C4E90B-5A3F-91A0-B161-1C2A3AA27AC8}"/>
          </ac:spMkLst>
        </pc:spChg>
        <pc:spChg chg="del">
          <ac:chgData name="Random Generator Codes" userId="aae536b66f6f1f3a" providerId="LiveId" clId="{D6F13C3C-EA58-4101-A54A-D4530E692E6D}" dt="2023-10-14T16:18:51.768" v="648" actId="478"/>
          <ac:spMkLst>
            <pc:docMk/>
            <pc:sldMk cId="1656023076" sldId="523"/>
            <ac:spMk id="4" creationId="{79B9CFBE-F793-967C-532A-148681905AF0}"/>
          </ac:spMkLst>
        </pc:spChg>
        <pc:picChg chg="add mod">
          <ac:chgData name="Random Generator Codes" userId="aae536b66f6f1f3a" providerId="LiveId" clId="{D6F13C3C-EA58-4101-A54A-D4530E692E6D}" dt="2023-10-14T16:18:56.698" v="652" actId="1076"/>
          <ac:picMkLst>
            <pc:docMk/>
            <pc:sldMk cId="1656023076" sldId="523"/>
            <ac:picMk id="6" creationId="{40349A6A-2585-08FF-3984-F1C92DFD5EF9}"/>
          </ac:picMkLst>
        </pc:picChg>
        <pc:picChg chg="del">
          <ac:chgData name="Random Generator Codes" userId="aae536b66f6f1f3a" providerId="LiveId" clId="{D6F13C3C-EA58-4101-A54A-D4530E692E6D}" dt="2023-10-14T16:18:15.513" v="646" actId="478"/>
          <ac:picMkLst>
            <pc:docMk/>
            <pc:sldMk cId="1656023076" sldId="523"/>
            <ac:picMk id="7" creationId="{FF06DC37-274E-A2CC-773F-26ED1C2DEB67}"/>
          </ac:picMkLst>
        </pc:picChg>
        <pc:picChg chg="add mod">
          <ac:chgData name="Random Generator Codes" userId="aae536b66f6f1f3a" providerId="LiveId" clId="{D6F13C3C-EA58-4101-A54A-D4530E692E6D}" dt="2023-10-14T16:20:11.064" v="666" actId="196"/>
          <ac:picMkLst>
            <pc:docMk/>
            <pc:sldMk cId="1656023076" sldId="523"/>
            <ac:picMk id="9" creationId="{67652AED-AD5A-5B67-78B7-ABBFA8AD67C7}"/>
          </ac:picMkLst>
        </pc:picChg>
        <pc:picChg chg="add mod">
          <ac:chgData name="Random Generator Codes" userId="aae536b66f6f1f3a" providerId="LiveId" clId="{D6F13C3C-EA58-4101-A54A-D4530E692E6D}" dt="2023-10-14T16:20:07.752" v="664" actId="1076"/>
          <ac:picMkLst>
            <pc:docMk/>
            <pc:sldMk cId="1656023076" sldId="523"/>
            <ac:picMk id="11" creationId="{E42A58A4-5D43-5403-5C31-B16F521DD97B}"/>
          </ac:picMkLst>
        </pc:picChg>
        <pc:picChg chg="add mod ord">
          <ac:chgData name="Random Generator Codes" userId="aae536b66f6f1f3a" providerId="LiveId" clId="{D6F13C3C-EA58-4101-A54A-D4530E692E6D}" dt="2023-10-14T16:20:39.819" v="679" actId="1076"/>
          <ac:picMkLst>
            <pc:docMk/>
            <pc:sldMk cId="1656023076" sldId="523"/>
            <ac:picMk id="13" creationId="{FBA8E3A3-109E-3D08-41B7-46CC815C172F}"/>
          </ac:picMkLst>
        </pc:picChg>
        <pc:picChg chg="add del mod">
          <ac:chgData name="Random Generator Codes" userId="aae536b66f6f1f3a" providerId="LiveId" clId="{D6F13C3C-EA58-4101-A54A-D4530E692E6D}" dt="2023-10-14T16:20:35.997" v="676"/>
          <ac:picMkLst>
            <pc:docMk/>
            <pc:sldMk cId="1656023076" sldId="523"/>
            <ac:picMk id="14" creationId="{579A9453-A288-85E4-1CF7-DE9A0082A07A}"/>
          </ac:picMkLst>
        </pc:picChg>
        <pc:picChg chg="add mod">
          <ac:chgData name="Random Generator Codes" userId="aae536b66f6f1f3a" providerId="LiveId" clId="{D6F13C3C-EA58-4101-A54A-D4530E692E6D}" dt="2023-10-14T16:21:22.426" v="686" actId="1076"/>
          <ac:picMkLst>
            <pc:docMk/>
            <pc:sldMk cId="1656023076" sldId="523"/>
            <ac:picMk id="16" creationId="{6C2A4767-89F5-732B-D996-1CFB83541FEF}"/>
          </ac:picMkLst>
        </pc:picChg>
        <pc:picChg chg="add mod modCrop">
          <ac:chgData name="Random Generator Codes" userId="aae536b66f6f1f3a" providerId="LiveId" clId="{D6F13C3C-EA58-4101-A54A-D4530E692E6D}" dt="2023-10-14T16:22:09.108" v="699" actId="1076"/>
          <ac:picMkLst>
            <pc:docMk/>
            <pc:sldMk cId="1656023076" sldId="523"/>
            <ac:picMk id="18" creationId="{2FB44074-FA27-1DDA-425E-8923DE7FA765}"/>
          </ac:picMkLst>
        </pc:picChg>
        <pc:picChg chg="add mod">
          <ac:chgData name="Random Generator Codes" userId="aae536b66f6f1f3a" providerId="LiveId" clId="{D6F13C3C-EA58-4101-A54A-D4530E692E6D}" dt="2023-10-14T16:22:13.372" v="703" actId="1076"/>
          <ac:picMkLst>
            <pc:docMk/>
            <pc:sldMk cId="1656023076" sldId="523"/>
            <ac:picMk id="19" creationId="{77CD1197-E781-2CAB-813B-944C971D7F80}"/>
          </ac:picMkLst>
        </pc:picChg>
        <pc:picChg chg="add del mod">
          <ac:chgData name="Random Generator Codes" userId="aae536b66f6f1f3a" providerId="LiveId" clId="{D6F13C3C-EA58-4101-A54A-D4530E692E6D}" dt="2023-10-14T16:22:18.939" v="710" actId="21"/>
          <ac:picMkLst>
            <pc:docMk/>
            <pc:sldMk cId="1656023076" sldId="523"/>
            <ac:picMk id="20" creationId="{CEA4C836-F4FC-F788-0233-D587993242A2}"/>
          </ac:picMkLst>
        </pc:picChg>
        <pc:picChg chg="add del mod">
          <ac:chgData name="Random Generator Codes" userId="aae536b66f6f1f3a" providerId="LiveId" clId="{D6F13C3C-EA58-4101-A54A-D4530E692E6D}" dt="2023-10-14T16:22:21.266" v="714"/>
          <ac:picMkLst>
            <pc:docMk/>
            <pc:sldMk cId="1656023076" sldId="523"/>
            <ac:picMk id="21" creationId="{488A3D4E-F0FD-24C4-4783-E2A2890069A2}"/>
          </ac:picMkLst>
        </pc:picChg>
        <pc:picChg chg="add del mod">
          <ac:chgData name="Random Generator Codes" userId="aae536b66f6f1f3a" providerId="LiveId" clId="{D6F13C3C-EA58-4101-A54A-D4530E692E6D}" dt="2023-10-14T16:22:36.740" v="725" actId="21"/>
          <ac:picMkLst>
            <pc:docMk/>
            <pc:sldMk cId="1656023076" sldId="523"/>
            <ac:picMk id="22" creationId="{67C98E13-0A46-B5E4-B123-E4E9C172FF63}"/>
          </ac:picMkLst>
        </pc:picChg>
        <pc:picChg chg="add mod ord">
          <ac:chgData name="Random Generator Codes" userId="aae536b66f6f1f3a" providerId="LiveId" clId="{D6F13C3C-EA58-4101-A54A-D4530E692E6D}" dt="2023-10-14T16:22:47.474" v="733" actId="13244"/>
          <ac:picMkLst>
            <pc:docMk/>
            <pc:sldMk cId="1656023076" sldId="523"/>
            <ac:picMk id="23" creationId="{1CE181DD-4532-DFD3-9EAC-BB3D1EA8671B}"/>
          </ac:picMkLst>
        </pc:picChg>
        <pc:picChg chg="add mod">
          <ac:chgData name="Random Generator Codes" userId="aae536b66f6f1f3a" providerId="LiveId" clId="{D6F13C3C-EA58-4101-A54A-D4530E692E6D}" dt="2023-10-14T16:25:42.063" v="783" actId="1076"/>
          <ac:picMkLst>
            <pc:docMk/>
            <pc:sldMk cId="1656023076" sldId="523"/>
            <ac:picMk id="24" creationId="{0F3679B1-7887-ACF0-2AE0-9E11571870F6}"/>
          </ac:picMkLst>
        </pc:picChg>
        <pc:picChg chg="add mod">
          <ac:chgData name="Random Generator Codes" userId="aae536b66f6f1f3a" providerId="LiveId" clId="{D6F13C3C-EA58-4101-A54A-D4530E692E6D}" dt="2023-10-14T16:20:47.874" v="684" actId="13244"/>
          <ac:picMkLst>
            <pc:docMk/>
            <pc:sldMk cId="1656023076" sldId="523"/>
            <ac:picMk id="1026" creationId="{EBA7187B-F915-9BC7-B234-58B429FCAB9E}"/>
          </ac:picMkLst>
        </pc:picChg>
      </pc:sldChg>
      <pc:sldChg chg="addSp delSp modSp new mod modTransition modShow">
        <pc:chgData name="Random Generator Codes" userId="aae536b66f6f1f3a" providerId="LiveId" clId="{D6F13C3C-EA58-4101-A54A-D4530E692E6D}" dt="2023-10-21T16:35:44.331" v="4979"/>
        <pc:sldMkLst>
          <pc:docMk/>
          <pc:sldMk cId="201685404" sldId="524"/>
        </pc:sldMkLst>
        <pc:picChg chg="add mod">
          <ac:chgData name="Random Generator Codes" userId="aae536b66f6f1f3a" providerId="LiveId" clId="{D6F13C3C-EA58-4101-A54A-D4530E692E6D}" dt="2023-10-14T16:23:27.093" v="735"/>
          <ac:picMkLst>
            <pc:docMk/>
            <pc:sldMk cId="201685404" sldId="524"/>
            <ac:picMk id="3" creationId="{F2A6D656-1B3C-8292-60FF-99E2AD1DFF00}"/>
          </ac:picMkLst>
        </pc:picChg>
        <pc:picChg chg="add mod">
          <ac:chgData name="Random Generator Codes" userId="aae536b66f6f1f3a" providerId="LiveId" clId="{D6F13C3C-EA58-4101-A54A-D4530E692E6D}" dt="2023-10-14T16:23:33.125" v="737" actId="1076"/>
          <ac:picMkLst>
            <pc:docMk/>
            <pc:sldMk cId="201685404" sldId="524"/>
            <ac:picMk id="5" creationId="{337CBAC7-06BF-2A8C-CC81-678536F64749}"/>
          </ac:picMkLst>
        </pc:picChg>
        <pc:picChg chg="add mod">
          <ac:chgData name="Random Generator Codes" userId="aae536b66f6f1f3a" providerId="LiveId" clId="{D6F13C3C-EA58-4101-A54A-D4530E692E6D}" dt="2023-10-14T16:23:38.600" v="739" actId="1076"/>
          <ac:picMkLst>
            <pc:docMk/>
            <pc:sldMk cId="201685404" sldId="524"/>
            <ac:picMk id="7" creationId="{96580B63-65DA-07D8-90CD-8F160296E1F6}"/>
          </ac:picMkLst>
        </pc:picChg>
        <pc:picChg chg="add del mod">
          <ac:chgData name="Random Generator Codes" userId="aae536b66f6f1f3a" providerId="LiveId" clId="{D6F13C3C-EA58-4101-A54A-D4530E692E6D}" dt="2023-10-14T16:24:01.928" v="744" actId="478"/>
          <ac:picMkLst>
            <pc:docMk/>
            <pc:sldMk cId="201685404" sldId="524"/>
            <ac:picMk id="9" creationId="{80D8048B-620B-0813-D434-E3E60294017E}"/>
          </ac:picMkLst>
        </pc:picChg>
        <pc:picChg chg="add mod">
          <ac:chgData name="Random Generator Codes" userId="aae536b66f6f1f3a" providerId="LiveId" clId="{D6F13C3C-EA58-4101-A54A-D4530E692E6D}" dt="2023-10-14T16:35:03.378" v="1452" actId="1076"/>
          <ac:picMkLst>
            <pc:docMk/>
            <pc:sldMk cId="201685404" sldId="524"/>
            <ac:picMk id="11" creationId="{DBAD7A76-A6E5-F5C7-EBE8-A3F1081EF1F9}"/>
          </ac:picMkLst>
        </pc:picChg>
        <pc:picChg chg="add mod">
          <ac:chgData name="Random Generator Codes" userId="aae536b66f6f1f3a" providerId="LiveId" clId="{D6F13C3C-EA58-4101-A54A-D4530E692E6D}" dt="2023-10-14T16:38:45.393" v="1744" actId="1076"/>
          <ac:picMkLst>
            <pc:docMk/>
            <pc:sldMk cId="201685404" sldId="524"/>
            <ac:picMk id="13" creationId="{90F59BDB-4435-117A-D452-0AF340AD419A}"/>
          </ac:picMkLst>
        </pc:picChg>
        <pc:picChg chg="add mod">
          <ac:chgData name="Random Generator Codes" userId="aae536b66f6f1f3a" providerId="LiveId" clId="{D6F13C3C-EA58-4101-A54A-D4530E692E6D}" dt="2023-10-14T16:24:30.264" v="751" actId="1076"/>
          <ac:picMkLst>
            <pc:docMk/>
            <pc:sldMk cId="201685404" sldId="524"/>
            <ac:picMk id="15" creationId="{DD7B0C3B-D6B1-6020-E865-051C596EA9A1}"/>
          </ac:picMkLst>
        </pc:picChg>
        <pc:picChg chg="add mod">
          <ac:chgData name="Random Generator Codes" userId="aae536b66f6f1f3a" providerId="LiveId" clId="{D6F13C3C-EA58-4101-A54A-D4530E692E6D}" dt="2023-10-14T16:24:54.369" v="763" actId="1076"/>
          <ac:picMkLst>
            <pc:docMk/>
            <pc:sldMk cId="201685404" sldId="524"/>
            <ac:picMk id="17" creationId="{AC4764D1-94F6-EAB4-64A1-BA73F03C0CAB}"/>
          </ac:picMkLst>
        </pc:picChg>
        <pc:picChg chg="add mod modCrop">
          <ac:chgData name="Random Generator Codes" userId="aae536b66f6f1f3a" providerId="LiveId" clId="{D6F13C3C-EA58-4101-A54A-D4530E692E6D}" dt="2023-10-14T16:25:13.021" v="771" actId="1076"/>
          <ac:picMkLst>
            <pc:docMk/>
            <pc:sldMk cId="201685404" sldId="524"/>
            <ac:picMk id="19" creationId="{59E93166-021C-C10E-0BF3-F6749EFA0538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544127396" sldId="525"/>
        </pc:sldMkLst>
        <pc:spChg chg="ord">
          <ac:chgData name="Random Generator Codes" userId="aae536b66f6f1f3a" providerId="LiveId" clId="{D6F13C3C-EA58-4101-A54A-D4530E692E6D}" dt="2023-10-14T16:28:29.599" v="1108" actId="166"/>
          <ac:spMkLst>
            <pc:docMk/>
            <pc:sldMk cId="3544127396" sldId="525"/>
            <ac:spMk id="3" creationId="{90C4E90B-5A3F-91A0-B161-1C2A3AA27AC8}"/>
          </ac:spMkLst>
        </pc:spChg>
        <pc:picChg chg="add del mod">
          <ac:chgData name="Random Generator Codes" userId="aae536b66f6f1f3a" providerId="LiveId" clId="{D6F13C3C-EA58-4101-A54A-D4530E692E6D}" dt="2023-10-14T16:25:52.322" v="786"/>
          <ac:picMkLst>
            <pc:docMk/>
            <pc:sldMk cId="3544127396" sldId="525"/>
            <ac:picMk id="2" creationId="{4E6D66AC-2E76-0262-C623-F40EB773BE01}"/>
          </ac:picMkLst>
        </pc:picChg>
        <pc:picChg chg="add mod">
          <ac:chgData name="Random Generator Codes" userId="aae536b66f6f1f3a" providerId="LiveId" clId="{D6F13C3C-EA58-4101-A54A-D4530E692E6D}" dt="2023-10-14T16:26:47.130" v="819" actId="1076"/>
          <ac:picMkLst>
            <pc:docMk/>
            <pc:sldMk cId="3544127396" sldId="525"/>
            <ac:picMk id="4" creationId="{7FD39AE2-1E06-DBD9-3B17-E601B6C6E6EC}"/>
          </ac:picMkLst>
        </pc:picChg>
        <pc:picChg chg="del">
          <ac:chgData name="Random Generator Codes" userId="aae536b66f6f1f3a" providerId="LiveId" clId="{D6F13C3C-EA58-4101-A54A-D4530E692E6D}" dt="2023-10-14T16:25:53.069" v="787" actId="478"/>
          <ac:picMkLst>
            <pc:docMk/>
            <pc:sldMk cId="3544127396" sldId="525"/>
            <ac:picMk id="24" creationId="{0F3679B1-7887-ACF0-2AE0-9E11571870F6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1266108764" sldId="526"/>
        </pc:sldMkLst>
        <pc:spChg chg="mod ord">
          <ac:chgData name="Random Generator Codes" userId="aae536b66f6f1f3a" providerId="LiveId" clId="{D6F13C3C-EA58-4101-A54A-D4530E692E6D}" dt="2023-10-14T16:28:27.489" v="1107" actId="166"/>
          <ac:spMkLst>
            <pc:docMk/>
            <pc:sldMk cId="1266108764" sldId="526"/>
            <ac:spMk id="3" creationId="{90C4E90B-5A3F-91A0-B161-1C2A3AA27AC8}"/>
          </ac:spMkLst>
        </pc:spChg>
        <pc:picChg chg="add mod">
          <ac:chgData name="Random Generator Codes" userId="aae536b66f6f1f3a" providerId="LiveId" clId="{D6F13C3C-EA58-4101-A54A-D4530E692E6D}" dt="2023-10-14T16:26:49.003" v="821" actId="1036"/>
          <ac:picMkLst>
            <pc:docMk/>
            <pc:sldMk cId="1266108764" sldId="526"/>
            <ac:picMk id="2" creationId="{A2D6EE29-42C0-32E0-8712-CE9F658FF537}"/>
          </ac:picMkLst>
        </pc:picChg>
        <pc:picChg chg="del">
          <ac:chgData name="Random Generator Codes" userId="aae536b66f6f1f3a" providerId="LiveId" clId="{D6F13C3C-EA58-4101-A54A-D4530E692E6D}" dt="2023-10-14T16:26:42.189" v="816" actId="478"/>
          <ac:picMkLst>
            <pc:docMk/>
            <pc:sldMk cId="1266108764" sldId="526"/>
            <ac:picMk id="4" creationId="{7FD39AE2-1E06-DBD9-3B17-E601B6C6E6EC}"/>
          </ac:picMkLst>
        </pc:pic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282571907" sldId="527"/>
        </pc:sldMkLst>
        <pc:spChg chg="mod">
          <ac:chgData name="Random Generator Codes" userId="aae536b66f6f1f3a" providerId="LiveId" clId="{D6F13C3C-EA58-4101-A54A-D4530E692E6D}" dt="2023-10-14T16:27:22.446" v="930" actId="20577"/>
          <ac:spMkLst>
            <pc:docMk/>
            <pc:sldMk cId="3282571907" sldId="527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4108273288" sldId="528"/>
        </pc:sldMkLst>
        <pc:spChg chg="mod">
          <ac:chgData name="Random Generator Codes" userId="aae536b66f6f1f3a" providerId="LiveId" clId="{D6F13C3C-EA58-4101-A54A-D4530E692E6D}" dt="2023-10-14T16:27:41.945" v="1015" actId="20577"/>
          <ac:spMkLst>
            <pc:docMk/>
            <pc:sldMk cId="4108273288" sldId="528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1401899658" sldId="529"/>
        </pc:sldMkLst>
        <pc:spChg chg="mod">
          <ac:chgData name="Random Generator Codes" userId="aae536b66f6f1f3a" providerId="LiveId" clId="{D6F13C3C-EA58-4101-A54A-D4530E692E6D}" dt="2023-10-14T16:27:51.160" v="1051" actId="20577"/>
          <ac:spMkLst>
            <pc:docMk/>
            <pc:sldMk cId="1401899658" sldId="529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643007294" sldId="530"/>
        </pc:sldMkLst>
        <pc:spChg chg="mod ord">
          <ac:chgData name="Random Generator Codes" userId="aae536b66f6f1f3a" providerId="LiveId" clId="{D6F13C3C-EA58-4101-A54A-D4530E692E6D}" dt="2023-10-14T16:28:24.892" v="1106" actId="166"/>
          <ac:spMkLst>
            <pc:docMk/>
            <pc:sldMk cId="643007294" sldId="530"/>
            <ac:spMk id="3" creationId="{90C4E90B-5A3F-91A0-B161-1C2A3AA27AC8}"/>
          </ac:spMkLst>
        </pc:sp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402473670" sldId="531"/>
        </pc:sldMkLst>
        <pc:spChg chg="add mod">
          <ac:chgData name="Random Generator Codes" userId="aae536b66f6f1f3a" providerId="LiveId" clId="{D6F13C3C-EA58-4101-A54A-D4530E692E6D}" dt="2023-10-14T16:28:17.539" v="1104"/>
          <ac:spMkLst>
            <pc:docMk/>
            <pc:sldMk cId="3402473670" sldId="531"/>
            <ac:spMk id="2" creationId="{37C5B872-BA77-2E52-D8F0-AD08F826EE80}"/>
          </ac:spMkLst>
        </pc:spChg>
        <pc:spChg chg="del">
          <ac:chgData name="Random Generator Codes" userId="aae536b66f6f1f3a" providerId="LiveId" clId="{D6F13C3C-EA58-4101-A54A-D4530E692E6D}" dt="2023-10-14T16:28:15.206" v="1103" actId="478"/>
          <ac:spMkLst>
            <pc:docMk/>
            <pc:sldMk cId="3402473670" sldId="531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1673864828" sldId="532"/>
        </pc:sldMkLst>
        <pc:spChg chg="mod">
          <ac:chgData name="Random Generator Codes" userId="aae536b66f6f1f3a" providerId="LiveId" clId="{D6F13C3C-EA58-4101-A54A-D4530E692E6D}" dt="2023-10-14T16:33:26.513" v="1216" actId="20577"/>
          <ac:spMkLst>
            <pc:docMk/>
            <pc:sldMk cId="1673864828" sldId="532"/>
            <ac:spMk id="3" creationId="{90C4E90B-5A3F-91A0-B161-1C2A3AA27AC8}"/>
          </ac:spMkLst>
        </pc:sp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4005852426" sldId="533"/>
        </pc:sldMkLst>
        <pc:spChg chg="mod">
          <ac:chgData name="Random Generator Codes" userId="aae536b66f6f1f3a" providerId="LiveId" clId="{D6F13C3C-EA58-4101-A54A-D4530E692E6D}" dt="2023-10-14T16:32:16.186" v="1190" actId="207"/>
          <ac:spMkLst>
            <pc:docMk/>
            <pc:sldMk cId="4005852426" sldId="533"/>
            <ac:spMk id="2" creationId="{AE1F1A48-0244-77E1-9E77-AB19F7D737E1}"/>
          </ac:spMkLst>
        </pc:spChg>
        <pc:spChg chg="del">
          <ac:chgData name="Random Generator Codes" userId="aae536b66f6f1f3a" providerId="LiveId" clId="{D6F13C3C-EA58-4101-A54A-D4530E692E6D}" dt="2023-10-14T16:32:38.055" v="1206" actId="478"/>
          <ac:spMkLst>
            <pc:docMk/>
            <pc:sldMk cId="4005852426" sldId="533"/>
            <ac:spMk id="3" creationId="{90C4E90B-5A3F-91A0-B161-1C2A3AA27AC8}"/>
          </ac:spMkLst>
        </pc:spChg>
        <pc:picChg chg="add mod">
          <ac:chgData name="Random Generator Codes" userId="aae536b66f6f1f3a" providerId="LiveId" clId="{D6F13C3C-EA58-4101-A54A-D4530E692E6D}" dt="2023-10-14T16:29:21.022" v="1147" actId="1076"/>
          <ac:picMkLst>
            <pc:docMk/>
            <pc:sldMk cId="4005852426" sldId="533"/>
            <ac:picMk id="6" creationId="{AE5987B5-2BB6-ACF0-62F7-D667E55DB85A}"/>
          </ac:picMkLst>
        </pc:picChg>
        <pc:picChg chg="del">
          <ac:chgData name="Random Generator Codes" userId="aae536b66f6f1f3a" providerId="LiveId" clId="{D6F13C3C-EA58-4101-A54A-D4530E692E6D}" dt="2023-10-14T16:28:48.821" v="1144" actId="478"/>
          <ac:picMkLst>
            <pc:docMk/>
            <pc:sldMk cId="4005852426" sldId="533"/>
            <ac:picMk id="7" creationId="{FF06DC37-274E-A2CC-773F-26ED1C2DEB67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954763531" sldId="534"/>
        </pc:sldMkLst>
        <pc:spChg chg="add del mod">
          <ac:chgData name="Random Generator Codes" userId="aae536b66f6f1f3a" providerId="LiveId" clId="{D6F13C3C-EA58-4101-A54A-D4530E692E6D}" dt="2023-10-14T16:33:32.015" v="1218" actId="20577"/>
          <ac:spMkLst>
            <pc:docMk/>
            <pc:sldMk cId="3954763531" sldId="534"/>
            <ac:spMk id="3" creationId="{90C4E90B-5A3F-91A0-B161-1C2A3AA27AC8}"/>
          </ac:spMkLst>
        </pc:spChg>
      </pc:sldChg>
      <pc:sldChg chg="addSp delSp modSp add mod modTransition delAnim">
        <pc:chgData name="Random Generator Codes" userId="aae536b66f6f1f3a" providerId="LiveId" clId="{D6F13C3C-EA58-4101-A54A-D4530E692E6D}" dt="2023-10-21T16:35:44.331" v="4979"/>
        <pc:sldMkLst>
          <pc:docMk/>
          <pc:sldMk cId="2563284024" sldId="535"/>
        </pc:sldMkLst>
        <pc:spChg chg="del mod">
          <ac:chgData name="Random Generator Codes" userId="aae536b66f6f1f3a" providerId="LiveId" clId="{D6F13C3C-EA58-4101-A54A-D4530E692E6D}" dt="2023-10-14T16:32:20.857" v="1193" actId="478"/>
          <ac:spMkLst>
            <pc:docMk/>
            <pc:sldMk cId="2563284024" sldId="535"/>
            <ac:spMk id="3" creationId="{90C4E90B-5A3F-91A0-B161-1C2A3AA27AC8}"/>
          </ac:spMkLst>
        </pc:spChg>
        <pc:picChg chg="del">
          <ac:chgData name="Random Generator Codes" userId="aae536b66f6f1f3a" providerId="LiveId" clId="{D6F13C3C-EA58-4101-A54A-D4530E692E6D}" dt="2023-10-14T16:32:40.141" v="1207" actId="478"/>
          <ac:picMkLst>
            <pc:docMk/>
            <pc:sldMk cId="2563284024" sldId="535"/>
            <ac:picMk id="6" creationId="{AE5987B5-2BB6-ACF0-62F7-D667E55DB85A}"/>
          </ac:picMkLst>
        </pc:picChg>
        <pc:picChg chg="add mod">
          <ac:chgData name="Random Generator Codes" userId="aae536b66f6f1f3a" providerId="LiveId" clId="{D6F13C3C-EA58-4101-A54A-D4530E692E6D}" dt="2023-10-14T16:33:16.189" v="1214" actId="1076"/>
          <ac:picMkLst>
            <pc:docMk/>
            <pc:sldMk cId="2563284024" sldId="535"/>
            <ac:picMk id="7" creationId="{E732A409-B215-A527-692D-F9B7D098A720}"/>
          </ac:picMkLst>
        </pc:picChg>
      </pc:sldChg>
      <pc:sldChg chg="addSp delSp add del">
        <pc:chgData name="Random Generator Codes" userId="aae536b66f6f1f3a" providerId="LiveId" clId="{D6F13C3C-EA58-4101-A54A-D4530E692E6D}" dt="2023-10-14T16:30:20.388" v="1189" actId="47"/>
        <pc:sldMkLst>
          <pc:docMk/>
          <pc:sldMk cId="2807876243" sldId="535"/>
        </pc:sldMkLst>
        <pc:picChg chg="add del">
          <ac:chgData name="Random Generator Codes" userId="aae536b66f6f1f3a" providerId="LiveId" clId="{D6F13C3C-EA58-4101-A54A-D4530E692E6D}" dt="2023-10-14T16:30:15.389" v="1188" actId="478"/>
          <ac:picMkLst>
            <pc:docMk/>
            <pc:sldMk cId="2807876243" sldId="535"/>
            <ac:picMk id="7" creationId="{FF06DC37-274E-A2CC-773F-26ED1C2DEB67}"/>
          </ac:picMkLst>
        </pc:pic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677891906" sldId="536"/>
        </pc:sldMkLst>
        <pc:spChg chg="mod">
          <ac:chgData name="Random Generator Codes" userId="aae536b66f6f1f3a" providerId="LiveId" clId="{D6F13C3C-EA58-4101-A54A-D4530E692E6D}" dt="2023-10-14T16:33:40.435" v="1261" actId="5793"/>
          <ac:spMkLst>
            <pc:docMk/>
            <pc:sldMk cId="3677891906" sldId="536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2322402629" sldId="537"/>
        </pc:sldMkLst>
        <pc:spChg chg="mod">
          <ac:chgData name="Random Generator Codes" userId="aae536b66f6f1f3a" providerId="LiveId" clId="{D6F13C3C-EA58-4101-A54A-D4530E692E6D}" dt="2023-10-14T16:33:56.170" v="1332" actId="20577"/>
          <ac:spMkLst>
            <pc:docMk/>
            <pc:sldMk cId="2322402629" sldId="537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1463826064" sldId="538"/>
        </pc:sldMkLst>
        <pc:spChg chg="mod">
          <ac:chgData name="Random Generator Codes" userId="aae536b66f6f1f3a" providerId="LiveId" clId="{D6F13C3C-EA58-4101-A54A-D4530E692E6D}" dt="2023-10-14T16:34:12.926" v="1345" actId="1076"/>
          <ac:spMkLst>
            <pc:docMk/>
            <pc:sldMk cId="1463826064" sldId="538"/>
            <ac:spMk id="2" creationId="{AE1F1A48-0244-77E1-9E77-AB19F7D737E1}"/>
          </ac:spMkLst>
        </pc:spChg>
        <pc:spChg chg="mod ord">
          <ac:chgData name="Random Generator Codes" userId="aae536b66f6f1f3a" providerId="LiveId" clId="{D6F13C3C-EA58-4101-A54A-D4530E692E6D}" dt="2023-10-14T16:34:19.048" v="1348" actId="166"/>
          <ac:spMkLst>
            <pc:docMk/>
            <pc:sldMk cId="1463826064" sldId="538"/>
            <ac:spMk id="3" creationId="{90C4E90B-5A3F-91A0-B161-1C2A3AA27AC8}"/>
          </ac:spMkLst>
        </pc:spChg>
        <pc:spChg chg="mod">
          <ac:chgData name="Random Generator Codes" userId="aae536b66f6f1f3a" providerId="LiveId" clId="{D6F13C3C-EA58-4101-A54A-D4530E692E6D}" dt="2023-10-14T16:34:09.955" v="1342" actId="1076"/>
          <ac:spMkLst>
            <pc:docMk/>
            <pc:sldMk cId="1463826064" sldId="538"/>
            <ac:spMk id="4" creationId="{79B9CFBE-F793-967C-532A-148681905AF0}"/>
          </ac:spMkLst>
        </pc:spChg>
        <pc:picChg chg="mod">
          <ac:chgData name="Random Generator Codes" userId="aae536b66f6f1f3a" providerId="LiveId" clId="{D6F13C3C-EA58-4101-A54A-D4530E692E6D}" dt="2023-10-14T16:34:19.830" v="1349" actId="1076"/>
          <ac:picMkLst>
            <pc:docMk/>
            <pc:sldMk cId="1463826064" sldId="538"/>
            <ac:picMk id="7" creationId="{FF06DC37-274E-A2CC-773F-26ED1C2DEB67}"/>
          </ac:picMkLst>
        </pc:picChg>
      </pc:sldChg>
      <pc:sldChg chg="modSp add mod ord modTransition">
        <pc:chgData name="Random Generator Codes" userId="aae536b66f6f1f3a" providerId="LiveId" clId="{D6F13C3C-EA58-4101-A54A-D4530E692E6D}" dt="2023-10-21T16:35:44.331" v="4979"/>
        <pc:sldMkLst>
          <pc:docMk/>
          <pc:sldMk cId="48844795" sldId="539"/>
        </pc:sldMkLst>
        <pc:spChg chg="mod">
          <ac:chgData name="Random Generator Codes" userId="aae536b66f6f1f3a" providerId="LiveId" clId="{D6F13C3C-EA58-4101-A54A-D4530E692E6D}" dt="2023-10-14T16:34:44.728" v="1432" actId="20577"/>
          <ac:spMkLst>
            <pc:docMk/>
            <pc:sldMk cId="48844795" sldId="539"/>
            <ac:spMk id="3" creationId="{90C4E90B-5A3F-91A0-B161-1C2A3AA27AC8}"/>
          </ac:spMkLst>
        </pc:sp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623283851" sldId="540"/>
        </pc:sldMkLst>
        <pc:spChg chg="mod">
          <ac:chgData name="Random Generator Codes" userId="aae536b66f6f1f3a" providerId="LiveId" clId="{D6F13C3C-EA58-4101-A54A-D4530E692E6D}" dt="2023-10-14T16:34:54.482" v="1451" actId="20577"/>
          <ac:spMkLst>
            <pc:docMk/>
            <pc:sldMk cId="623283851" sldId="540"/>
            <ac:spMk id="3" creationId="{90C4E90B-5A3F-91A0-B161-1C2A3AA27AC8}"/>
          </ac:spMkLst>
        </pc:spChg>
        <pc:picChg chg="del">
          <ac:chgData name="Random Generator Codes" userId="aae536b66f6f1f3a" providerId="LiveId" clId="{D6F13C3C-EA58-4101-A54A-D4530E692E6D}" dt="2023-10-14T16:35:21.507" v="1460" actId="478"/>
          <ac:picMkLst>
            <pc:docMk/>
            <pc:sldMk cId="623283851" sldId="540"/>
            <ac:picMk id="2" creationId="{A2D6EE29-42C0-32E0-8712-CE9F658FF537}"/>
          </ac:picMkLst>
        </pc:picChg>
        <pc:picChg chg="add del mod">
          <ac:chgData name="Random Generator Codes" userId="aae536b66f6f1f3a" providerId="LiveId" clId="{D6F13C3C-EA58-4101-A54A-D4530E692E6D}" dt="2023-10-14T16:35:36.063" v="1468" actId="478"/>
          <ac:picMkLst>
            <pc:docMk/>
            <pc:sldMk cId="623283851" sldId="540"/>
            <ac:picMk id="4" creationId="{EAC5E953-CD9A-6BA8-3C10-60F92C75FF1E}"/>
          </ac:picMkLst>
        </pc:picChg>
        <pc:picChg chg="add mod">
          <ac:chgData name="Random Generator Codes" userId="aae536b66f6f1f3a" providerId="LiveId" clId="{D6F13C3C-EA58-4101-A54A-D4530E692E6D}" dt="2023-10-14T16:35:36.342" v="1469"/>
          <ac:picMkLst>
            <pc:docMk/>
            <pc:sldMk cId="623283851" sldId="540"/>
            <ac:picMk id="5" creationId="{D279C788-8909-1E66-C2BE-85C6A2E9D0E9}"/>
          </ac:picMkLst>
        </pc:pic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2785967093" sldId="541"/>
        </pc:sldMkLst>
        <pc:spChg chg="mod">
          <ac:chgData name="Random Generator Codes" userId="aae536b66f6f1f3a" providerId="LiveId" clId="{D6F13C3C-EA58-4101-A54A-D4530E692E6D}" dt="2023-10-14T16:35:43.985" v="1487" actId="20577"/>
          <ac:spMkLst>
            <pc:docMk/>
            <pc:sldMk cId="2785967093" sldId="541"/>
            <ac:spMk id="3" creationId="{90C4E90B-5A3F-91A0-B161-1C2A3AA27AC8}"/>
          </ac:spMkLst>
        </pc:sp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2064990356" sldId="542"/>
        </pc:sldMkLst>
        <pc:spChg chg="mod">
          <ac:chgData name="Random Generator Codes" userId="aae536b66f6f1f3a" providerId="LiveId" clId="{D6F13C3C-EA58-4101-A54A-D4530E692E6D}" dt="2023-10-14T16:36:03.143" v="1493" actId="1076"/>
          <ac:spMkLst>
            <pc:docMk/>
            <pc:sldMk cId="2064990356" sldId="542"/>
            <ac:spMk id="2" creationId="{AE1F1A48-0244-77E1-9E77-AB19F7D737E1}"/>
          </ac:spMkLst>
        </pc:spChg>
        <pc:spChg chg="mod ord">
          <ac:chgData name="Random Generator Codes" userId="aae536b66f6f1f3a" providerId="LiveId" clId="{D6F13C3C-EA58-4101-A54A-D4530E692E6D}" dt="2023-10-14T16:37:15.052" v="1569" actId="166"/>
          <ac:spMkLst>
            <pc:docMk/>
            <pc:sldMk cId="2064990356" sldId="542"/>
            <ac:spMk id="3" creationId="{90C4E90B-5A3F-91A0-B161-1C2A3AA27AC8}"/>
          </ac:spMkLst>
        </pc:spChg>
        <pc:spChg chg="add del mod">
          <ac:chgData name="Random Generator Codes" userId="aae536b66f6f1f3a" providerId="LiveId" clId="{D6F13C3C-EA58-4101-A54A-D4530E692E6D}" dt="2023-10-14T16:36:04.972" v="1494" actId="478"/>
          <ac:spMkLst>
            <pc:docMk/>
            <pc:sldMk cId="2064990356" sldId="542"/>
            <ac:spMk id="6" creationId="{BAD07E78-08A9-B2BC-0CF2-72509764DA44}"/>
          </ac:spMkLst>
        </pc:spChg>
        <pc:picChg chg="add mod">
          <ac:chgData name="Random Generator Codes" userId="aae536b66f6f1f3a" providerId="LiveId" clId="{D6F13C3C-EA58-4101-A54A-D4530E692E6D}" dt="2023-10-14T16:36:11.546" v="1497" actId="1076"/>
          <ac:picMkLst>
            <pc:docMk/>
            <pc:sldMk cId="2064990356" sldId="542"/>
            <ac:picMk id="5" creationId="{F36BD7D7-F6F2-FFC9-E4E3-9E05ACE6BC2C}"/>
          </ac:picMkLst>
        </pc:picChg>
        <pc:picChg chg="del">
          <ac:chgData name="Random Generator Codes" userId="aae536b66f6f1f3a" providerId="LiveId" clId="{D6F13C3C-EA58-4101-A54A-D4530E692E6D}" dt="2023-10-14T16:35:59.929" v="1490" actId="478"/>
          <ac:picMkLst>
            <pc:docMk/>
            <pc:sldMk cId="2064990356" sldId="542"/>
            <ac:picMk id="7" creationId="{FF06DC37-274E-A2CC-773F-26ED1C2DEB67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687032151" sldId="543"/>
        </pc:sldMkLst>
        <pc:spChg chg="mod ord">
          <ac:chgData name="Random Generator Codes" userId="aae536b66f6f1f3a" providerId="LiveId" clId="{D6F13C3C-EA58-4101-A54A-D4530E692E6D}" dt="2023-10-14T16:37:39.554" v="1669" actId="20577"/>
          <ac:spMkLst>
            <pc:docMk/>
            <pc:sldMk cId="687032151" sldId="543"/>
            <ac:spMk id="3" creationId="{90C4E90B-5A3F-91A0-B161-1C2A3AA27AC8}"/>
          </ac:spMkLst>
        </pc:spChg>
        <pc:spChg chg="add del mod">
          <ac:chgData name="Random Generator Codes" userId="aae536b66f6f1f3a" providerId="LiveId" clId="{D6F13C3C-EA58-4101-A54A-D4530E692E6D}" dt="2023-10-14T16:37:02.348" v="1564" actId="478"/>
          <ac:spMkLst>
            <pc:docMk/>
            <pc:sldMk cId="687032151" sldId="543"/>
            <ac:spMk id="7" creationId="{5B996C62-488C-34CD-43E0-0175BC6EA342}"/>
          </ac:spMkLst>
        </pc:spChg>
        <pc:picChg chg="del">
          <ac:chgData name="Random Generator Codes" userId="aae536b66f6f1f3a" providerId="LiveId" clId="{D6F13C3C-EA58-4101-A54A-D4530E692E6D}" dt="2023-10-14T16:37:08.018" v="1567" actId="478"/>
          <ac:picMkLst>
            <pc:docMk/>
            <pc:sldMk cId="687032151" sldId="543"/>
            <ac:picMk id="5" creationId="{F36BD7D7-F6F2-FFC9-E4E3-9E05ACE6BC2C}"/>
          </ac:picMkLst>
        </pc:picChg>
        <pc:picChg chg="add mod">
          <ac:chgData name="Random Generator Codes" userId="aae536b66f6f1f3a" providerId="LiveId" clId="{D6F13C3C-EA58-4101-A54A-D4530E692E6D}" dt="2023-10-14T16:37:07.144" v="1566" actId="196"/>
          <ac:picMkLst>
            <pc:docMk/>
            <pc:sldMk cId="687032151" sldId="543"/>
            <ac:picMk id="6" creationId="{75986E05-A304-9CAE-5819-9915683EA092}"/>
          </ac:picMkLst>
        </pc:pic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860513881" sldId="544"/>
        </pc:sldMkLst>
        <pc:spChg chg="mod">
          <ac:chgData name="Random Generator Codes" userId="aae536b66f6f1f3a" providerId="LiveId" clId="{D6F13C3C-EA58-4101-A54A-D4530E692E6D}" dt="2023-10-14T16:38:05.010" v="1737" actId="20577"/>
          <ac:spMkLst>
            <pc:docMk/>
            <pc:sldMk cId="860513881" sldId="544"/>
            <ac:spMk id="3" creationId="{90C4E90B-5A3F-91A0-B161-1C2A3AA27AC8}"/>
          </ac:spMkLst>
        </pc:spChg>
        <pc:picChg chg="mod">
          <ac:chgData name="Random Generator Codes" userId="aae536b66f6f1f3a" providerId="LiveId" clId="{D6F13C3C-EA58-4101-A54A-D4530E692E6D}" dt="2023-10-14T16:37:53.746" v="1705" actId="196"/>
          <ac:picMkLst>
            <pc:docMk/>
            <pc:sldMk cId="860513881" sldId="544"/>
            <ac:picMk id="6" creationId="{75986E05-A304-9CAE-5819-9915683EA092}"/>
          </ac:picMkLst>
        </pc:picChg>
      </pc:sldChg>
      <pc:sldChg chg="modSp add del mod modTransition">
        <pc:chgData name="Random Generator Codes" userId="aae536b66f6f1f3a" providerId="LiveId" clId="{D6F13C3C-EA58-4101-A54A-D4530E692E6D}" dt="2023-10-21T16:35:44.331" v="4979"/>
        <pc:sldMkLst>
          <pc:docMk/>
          <pc:sldMk cId="840167638" sldId="545"/>
        </pc:sldMkLst>
        <pc:picChg chg="mod">
          <ac:chgData name="Random Generator Codes" userId="aae536b66f6f1f3a" providerId="LiveId" clId="{D6F13C3C-EA58-4101-A54A-D4530E692E6D}" dt="2023-10-14T16:38:16.868" v="1739" actId="196"/>
          <ac:picMkLst>
            <pc:docMk/>
            <pc:sldMk cId="840167638" sldId="545"/>
            <ac:picMk id="6" creationId="{75986E05-A304-9CAE-5819-9915683EA092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1125831536" sldId="546"/>
        </pc:sldMkLst>
        <pc:spChg chg="del">
          <ac:chgData name="Random Generator Codes" userId="aae536b66f6f1f3a" providerId="LiveId" clId="{D6F13C3C-EA58-4101-A54A-D4530E692E6D}" dt="2023-10-14T16:39:06.279" v="1781" actId="478"/>
          <ac:spMkLst>
            <pc:docMk/>
            <pc:sldMk cId="1125831536" sldId="546"/>
            <ac:spMk id="3" creationId="{90C4E90B-5A3F-91A0-B161-1C2A3AA27AC8}"/>
          </ac:spMkLst>
        </pc:spChg>
        <pc:spChg chg="add mod">
          <ac:chgData name="Random Generator Codes" userId="aae536b66f6f1f3a" providerId="LiveId" clId="{D6F13C3C-EA58-4101-A54A-D4530E692E6D}" dt="2023-10-14T16:39:06.506" v="1782"/>
          <ac:spMkLst>
            <pc:docMk/>
            <pc:sldMk cId="1125831536" sldId="546"/>
            <ac:spMk id="5" creationId="{3D246884-E847-00E7-E4CF-D1D83724BFEF}"/>
          </ac:spMkLst>
        </pc:spChg>
        <pc:picChg chg="add mod">
          <ac:chgData name="Random Generator Codes" userId="aae536b66f6f1f3a" providerId="LiveId" clId="{D6F13C3C-EA58-4101-A54A-D4530E692E6D}" dt="2023-10-14T16:39:06.506" v="1782"/>
          <ac:picMkLst>
            <pc:docMk/>
            <pc:sldMk cId="1125831536" sldId="546"/>
            <ac:picMk id="7" creationId="{1E4937F4-1E4C-D7A4-282B-2EE56089204B}"/>
          </ac:picMkLst>
        </pc:picChg>
      </pc:sldChg>
      <pc:sldChg chg="addSp delSp modSp add del mod">
        <pc:chgData name="Random Generator Codes" userId="aae536b66f6f1f3a" providerId="LiveId" clId="{D6F13C3C-EA58-4101-A54A-D4530E692E6D}" dt="2023-10-14T16:39:02.070" v="1777" actId="47"/>
        <pc:sldMkLst>
          <pc:docMk/>
          <pc:sldMk cId="4217009728" sldId="546"/>
        </pc:sldMkLst>
        <pc:spChg chg="del mod">
          <ac:chgData name="Random Generator Codes" userId="aae536b66f6f1f3a" providerId="LiveId" clId="{D6F13C3C-EA58-4101-A54A-D4530E692E6D}" dt="2023-10-14T16:39:01.128" v="1776" actId="21"/>
          <ac:spMkLst>
            <pc:docMk/>
            <pc:sldMk cId="4217009728" sldId="546"/>
            <ac:spMk id="3" creationId="{90C4E90B-5A3F-91A0-B161-1C2A3AA27AC8}"/>
          </ac:spMkLst>
        </pc:spChg>
        <pc:picChg chg="add del mod">
          <ac:chgData name="Random Generator Codes" userId="aae536b66f6f1f3a" providerId="LiveId" clId="{D6F13C3C-EA58-4101-A54A-D4530E692E6D}" dt="2023-10-14T16:39:01.128" v="1776" actId="21"/>
          <ac:picMkLst>
            <pc:docMk/>
            <pc:sldMk cId="4217009728" sldId="546"/>
            <ac:picMk id="6" creationId="{AC2796DC-9157-FF2B-D168-D0EC7C2E202C}"/>
          </ac:picMkLst>
        </pc:pic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2042443744" sldId="547"/>
        </pc:sldMkLst>
        <pc:spChg chg="mod">
          <ac:chgData name="Random Generator Codes" userId="aae536b66f6f1f3a" providerId="LiveId" clId="{D6F13C3C-EA58-4101-A54A-D4530E692E6D}" dt="2023-10-14T16:39:19.340" v="1817" actId="20577"/>
          <ac:spMkLst>
            <pc:docMk/>
            <pc:sldMk cId="2042443744" sldId="547"/>
            <ac:spMk id="5" creationId="{3D246884-E847-00E7-E4CF-D1D83724BFEF}"/>
          </ac:spMkLst>
        </pc:spChg>
        <pc:picChg chg="mod">
          <ac:chgData name="Random Generator Codes" userId="aae536b66f6f1f3a" providerId="LiveId" clId="{D6F13C3C-EA58-4101-A54A-D4530E692E6D}" dt="2023-10-14T16:39:23.028" v="1818" actId="196"/>
          <ac:picMkLst>
            <pc:docMk/>
            <pc:sldMk cId="2042443744" sldId="547"/>
            <ac:picMk id="6" creationId="{75986E05-A304-9CAE-5819-9915683EA092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2238960514" sldId="548"/>
        </pc:sldMkLst>
        <pc:spChg chg="add del mod">
          <ac:chgData name="Random Generator Codes" userId="aae536b66f6f1f3a" providerId="LiveId" clId="{D6F13C3C-EA58-4101-A54A-D4530E692E6D}" dt="2023-10-14T16:42:37.916" v="1989" actId="478"/>
          <ac:spMkLst>
            <pc:docMk/>
            <pc:sldMk cId="2238960514" sldId="548"/>
            <ac:spMk id="3" creationId="{DBB6A49A-A84A-E2CF-F237-07A67D0DE744}"/>
          </ac:spMkLst>
        </pc:spChg>
        <pc:spChg chg="mod">
          <ac:chgData name="Random Generator Codes" userId="aae536b66f6f1f3a" providerId="LiveId" clId="{D6F13C3C-EA58-4101-A54A-D4530E692E6D}" dt="2023-10-14T16:43:00.056" v="1993" actId="20577"/>
          <ac:spMkLst>
            <pc:docMk/>
            <pc:sldMk cId="2238960514" sldId="548"/>
            <ac:spMk id="5" creationId="{3D246884-E847-00E7-E4CF-D1D83724BFEF}"/>
          </ac:spMkLst>
        </pc:spChg>
        <pc:picChg chg="add del mod">
          <ac:chgData name="Random Generator Codes" userId="aae536b66f6f1f3a" providerId="LiveId" clId="{D6F13C3C-EA58-4101-A54A-D4530E692E6D}" dt="2023-10-14T16:42:22.962" v="1985" actId="478"/>
          <ac:picMkLst>
            <pc:docMk/>
            <pc:sldMk cId="2238960514" sldId="548"/>
            <ac:picMk id="8" creationId="{0C9D295C-E4CD-D1FC-33D5-BD8A7627B703}"/>
          </ac:picMkLst>
        </pc:picChg>
        <pc:picChg chg="add mod">
          <ac:chgData name="Random Generator Codes" userId="aae536b66f6f1f3a" providerId="LiveId" clId="{D6F13C3C-EA58-4101-A54A-D4530E692E6D}" dt="2023-10-14T16:42:24.940" v="1986" actId="1076"/>
          <ac:picMkLst>
            <pc:docMk/>
            <pc:sldMk cId="2238960514" sldId="548"/>
            <ac:picMk id="9" creationId="{A474E6EF-0E6C-96E8-F7A8-27440211A92C}"/>
          </ac:picMkLst>
        </pc:picChg>
        <pc:picChg chg="add mod">
          <ac:chgData name="Random Generator Codes" userId="aae536b66f6f1f3a" providerId="LiveId" clId="{D6F13C3C-EA58-4101-A54A-D4530E692E6D}" dt="2023-10-14T16:42:24.940" v="1986" actId="1076"/>
          <ac:picMkLst>
            <pc:docMk/>
            <pc:sldMk cId="2238960514" sldId="548"/>
            <ac:picMk id="10" creationId="{B1B8CFE8-BD4F-6026-2E42-A0C2F568D9CE}"/>
          </ac:picMkLst>
        </pc:picChg>
        <pc:picChg chg="add mod">
          <ac:chgData name="Random Generator Codes" userId="aae536b66f6f1f3a" providerId="LiveId" clId="{D6F13C3C-EA58-4101-A54A-D4530E692E6D}" dt="2023-10-14T16:42:24.940" v="1986" actId="1076"/>
          <ac:picMkLst>
            <pc:docMk/>
            <pc:sldMk cId="2238960514" sldId="548"/>
            <ac:picMk id="11" creationId="{C76D44DE-B6CE-E035-0D11-F81D146A2B07}"/>
          </ac:picMkLst>
        </pc:picChg>
        <pc:picChg chg="add mod">
          <ac:chgData name="Random Generator Codes" userId="aae536b66f6f1f3a" providerId="LiveId" clId="{D6F13C3C-EA58-4101-A54A-D4530E692E6D}" dt="2023-10-14T16:42:29.771" v="1987" actId="1076"/>
          <ac:picMkLst>
            <pc:docMk/>
            <pc:sldMk cId="2238960514" sldId="548"/>
            <ac:picMk id="12" creationId="{703D3396-E961-C10A-299D-397602A46C6B}"/>
          </ac:picMkLst>
        </pc:picChg>
        <pc:picChg chg="add mod">
          <ac:chgData name="Random Generator Codes" userId="aae536b66f6f1f3a" providerId="LiveId" clId="{D6F13C3C-EA58-4101-A54A-D4530E692E6D}" dt="2023-10-14T16:42:29.771" v="1987" actId="1076"/>
          <ac:picMkLst>
            <pc:docMk/>
            <pc:sldMk cId="2238960514" sldId="548"/>
            <ac:picMk id="13" creationId="{98DA68D4-50E9-CC8E-89E3-4637C2D1027C}"/>
          </ac:picMkLst>
        </pc:picChg>
        <pc:picChg chg="add mod">
          <ac:chgData name="Random Generator Codes" userId="aae536b66f6f1f3a" providerId="LiveId" clId="{D6F13C3C-EA58-4101-A54A-D4530E692E6D}" dt="2023-10-14T16:42:29.771" v="1987" actId="1076"/>
          <ac:picMkLst>
            <pc:docMk/>
            <pc:sldMk cId="2238960514" sldId="548"/>
            <ac:picMk id="14" creationId="{B3FE7421-3ABF-1743-79F1-4752EBC61E63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591032358" sldId="549"/>
        </pc:sldMkLst>
        <pc:spChg chg="mod">
          <ac:chgData name="Random Generator Codes" userId="aae536b66f6f1f3a" providerId="LiveId" clId="{D6F13C3C-EA58-4101-A54A-D4530E692E6D}" dt="2023-10-14T16:40:37.289" v="1940" actId="2085"/>
          <ac:spMkLst>
            <pc:docMk/>
            <pc:sldMk cId="591032358" sldId="549"/>
            <ac:spMk id="2" creationId="{AE1F1A48-0244-77E1-9E77-AB19F7D737E1}"/>
          </ac:spMkLst>
        </pc:spChg>
        <pc:spChg chg="mod">
          <ac:chgData name="Random Generator Codes" userId="aae536b66f6f1f3a" providerId="LiveId" clId="{D6F13C3C-EA58-4101-A54A-D4530E692E6D}" dt="2023-10-14T16:40:46.056" v="1943" actId="208"/>
          <ac:spMkLst>
            <pc:docMk/>
            <pc:sldMk cId="591032358" sldId="549"/>
            <ac:spMk id="4" creationId="{79B9CFBE-F793-967C-532A-148681905AF0}"/>
          </ac:spMkLst>
        </pc:spChg>
        <pc:spChg chg="mod">
          <ac:chgData name="Random Generator Codes" userId="aae536b66f6f1f3a" providerId="LiveId" clId="{D6F13C3C-EA58-4101-A54A-D4530E692E6D}" dt="2023-10-14T16:43:02.446" v="1994" actId="20577"/>
          <ac:spMkLst>
            <pc:docMk/>
            <pc:sldMk cId="591032358" sldId="549"/>
            <ac:spMk id="5" creationId="{3D246884-E847-00E7-E4CF-D1D83724BFEF}"/>
          </ac:spMkLst>
        </pc:spChg>
        <pc:picChg chg="add mod">
          <ac:chgData name="Random Generator Codes" userId="aae536b66f6f1f3a" providerId="LiveId" clId="{D6F13C3C-EA58-4101-A54A-D4530E692E6D}" dt="2023-10-14T16:41:34.138" v="1959" actId="1076"/>
          <ac:picMkLst>
            <pc:docMk/>
            <pc:sldMk cId="591032358" sldId="549"/>
            <ac:picMk id="8" creationId="{3BBB3479-FE89-A9F8-8FCC-A955918B1F0F}"/>
          </ac:picMkLst>
        </pc:picChg>
        <pc:picChg chg="add del mod">
          <ac:chgData name="Random Generator Codes" userId="aae536b66f6f1f3a" providerId="LiveId" clId="{D6F13C3C-EA58-4101-A54A-D4530E692E6D}" dt="2023-10-14T16:41:24.875" v="1953"/>
          <ac:picMkLst>
            <pc:docMk/>
            <pc:sldMk cId="591032358" sldId="549"/>
            <ac:picMk id="9" creationId="{EE2F32A1-1436-D7C8-524D-20EE2F155325}"/>
          </ac:picMkLst>
        </pc:picChg>
        <pc:picChg chg="add mod ord">
          <ac:chgData name="Random Generator Codes" userId="aae536b66f6f1f3a" providerId="LiveId" clId="{D6F13C3C-EA58-4101-A54A-D4530E692E6D}" dt="2023-10-14T16:41:40.067" v="1965" actId="196"/>
          <ac:picMkLst>
            <pc:docMk/>
            <pc:sldMk cId="591032358" sldId="549"/>
            <ac:picMk id="10" creationId="{0076E5A4-D56D-2DA2-558C-C6CBEA7B555E}"/>
          </ac:picMkLst>
        </pc:picChg>
        <pc:picChg chg="add del mod">
          <ac:chgData name="Random Generator Codes" userId="aae536b66f6f1f3a" providerId="LiveId" clId="{D6F13C3C-EA58-4101-A54A-D4530E692E6D}" dt="2023-10-14T16:42:03.069" v="1982" actId="1076"/>
          <ac:picMkLst>
            <pc:docMk/>
            <pc:sldMk cId="591032358" sldId="549"/>
            <ac:picMk id="11" creationId="{35DCAFB1-AF3E-7103-8337-4652B113A8AD}"/>
          </ac:picMkLst>
        </pc:picChg>
        <pc:picChg chg="add mod">
          <ac:chgData name="Random Generator Codes" userId="aae536b66f6f1f3a" providerId="LiveId" clId="{D6F13C3C-EA58-4101-A54A-D4530E692E6D}" dt="2023-10-14T16:41:52.651" v="1976" actId="196"/>
          <ac:picMkLst>
            <pc:docMk/>
            <pc:sldMk cId="591032358" sldId="549"/>
            <ac:picMk id="12" creationId="{7B4BE706-9BE8-2037-1137-8AF8179D49FF}"/>
          </ac:picMkLst>
        </pc:picChg>
        <pc:picChg chg="add mod">
          <ac:chgData name="Random Generator Codes" userId="aae536b66f6f1f3a" providerId="LiveId" clId="{D6F13C3C-EA58-4101-A54A-D4530E692E6D}" dt="2023-10-14T16:41:49.211" v="1973" actId="1076"/>
          <ac:picMkLst>
            <pc:docMk/>
            <pc:sldMk cId="591032358" sldId="549"/>
            <ac:picMk id="13" creationId="{EB52B20E-6648-C443-3AFA-1897E204BD4C}"/>
          </ac:picMkLst>
        </pc:picChg>
        <pc:picChg chg="add del mod">
          <ac:chgData name="Random Generator Codes" userId="aae536b66f6f1f3a" providerId="LiveId" clId="{D6F13C3C-EA58-4101-A54A-D4530E692E6D}" dt="2023-10-14T16:42:04.053" v="1983" actId="1076"/>
          <ac:picMkLst>
            <pc:docMk/>
            <pc:sldMk cId="591032358" sldId="549"/>
            <ac:picMk id="14" creationId="{0F7EAE72-91BD-696B-FF65-EC43E56C9986}"/>
          </ac:picMkLst>
        </pc:picChg>
      </pc:sldChg>
      <pc:sldChg chg="modSp add del mod">
        <pc:chgData name="Random Generator Codes" userId="aae536b66f6f1f3a" providerId="LiveId" clId="{D6F13C3C-EA58-4101-A54A-D4530E692E6D}" dt="2023-10-14T16:40:13.658" v="1936" actId="2890"/>
        <pc:sldMkLst>
          <pc:docMk/>
          <pc:sldMk cId="1509837949" sldId="549"/>
        </pc:sldMkLst>
        <pc:spChg chg="mod">
          <ac:chgData name="Random Generator Codes" userId="aae536b66f6f1f3a" providerId="LiveId" clId="{D6F13C3C-EA58-4101-A54A-D4530E692E6D}" dt="2023-10-14T16:40:13.175" v="1935" actId="20577"/>
          <ac:spMkLst>
            <pc:docMk/>
            <pc:sldMk cId="1509837949" sldId="549"/>
            <ac:spMk id="5" creationId="{3D246884-E847-00E7-E4CF-D1D83724BFEF}"/>
          </ac:spMkLst>
        </pc:spChg>
      </pc:sldChg>
      <pc:sldChg chg="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747819293" sldId="550"/>
        </pc:sldMkLst>
        <pc:spChg chg="mod">
          <ac:chgData name="Random Generator Codes" userId="aae536b66f6f1f3a" providerId="LiveId" clId="{D6F13C3C-EA58-4101-A54A-D4530E692E6D}" dt="2023-10-14T16:43:10.751" v="2007" actId="20577"/>
          <ac:spMkLst>
            <pc:docMk/>
            <pc:sldMk cId="747819293" sldId="550"/>
            <ac:spMk id="5" creationId="{3D246884-E847-00E7-E4CF-D1D83724BFEF}"/>
          </ac:spMkLst>
        </pc:spChg>
      </pc:sldChg>
      <pc:sldChg chg="addSp delSp modSp add mod modTransition addAnim delAnim modAnim">
        <pc:chgData name="Random Generator Codes" userId="aae536b66f6f1f3a" providerId="LiveId" clId="{D6F13C3C-EA58-4101-A54A-D4530E692E6D}" dt="2023-10-21T16:35:44.331" v="4979"/>
        <pc:sldMkLst>
          <pc:docMk/>
          <pc:sldMk cId="2113263845" sldId="551"/>
        </pc:sldMkLst>
        <pc:spChg chg="mod">
          <ac:chgData name="Random Generator Codes" userId="aae536b66f6f1f3a" providerId="LiveId" clId="{D6F13C3C-EA58-4101-A54A-D4530E692E6D}" dt="2023-10-14T16:44:05.989" v="2046" actId="20577"/>
          <ac:spMkLst>
            <pc:docMk/>
            <pc:sldMk cId="2113263845" sldId="551"/>
            <ac:spMk id="5" creationId="{3D246884-E847-00E7-E4CF-D1D83724BFEF}"/>
          </ac:spMkLst>
        </pc:spChg>
        <pc:picChg chg="add del mod ord">
          <ac:chgData name="Random Generator Codes" userId="aae536b66f6f1f3a" providerId="LiveId" clId="{D6F13C3C-EA58-4101-A54A-D4530E692E6D}" dt="2023-10-14T16:45:12.864" v="2151"/>
          <ac:picMkLst>
            <pc:docMk/>
            <pc:sldMk cId="2113263845" sldId="551"/>
            <ac:picMk id="3" creationId="{EC1545FC-7A9F-E0D2-D853-18F2394D079B}"/>
          </ac:picMkLst>
        </pc:picChg>
        <pc:picChg chg="add del">
          <ac:chgData name="Random Generator Codes" userId="aae536b66f6f1f3a" providerId="LiveId" clId="{D6F13C3C-EA58-4101-A54A-D4530E692E6D}" dt="2023-10-14T16:45:11.493" v="2148" actId="478"/>
          <ac:picMkLst>
            <pc:docMk/>
            <pc:sldMk cId="2113263845" sldId="551"/>
            <ac:picMk id="7" creationId="{1E4937F4-1E4C-D7A4-282B-2EE56089204B}"/>
          </ac:picMkLst>
        </pc:picChg>
      </pc:sldChg>
      <pc:sldChg chg="modSp add modTransition modAnim">
        <pc:chgData name="Random Generator Codes" userId="aae536b66f6f1f3a" providerId="LiveId" clId="{D6F13C3C-EA58-4101-A54A-D4530E692E6D}" dt="2023-10-21T16:35:44.331" v="4979"/>
        <pc:sldMkLst>
          <pc:docMk/>
          <pc:sldMk cId="839419055" sldId="552"/>
        </pc:sldMkLst>
        <pc:spChg chg="mod">
          <ac:chgData name="Random Generator Codes" userId="aae536b66f6f1f3a" providerId="LiveId" clId="{D6F13C3C-EA58-4101-A54A-D4530E692E6D}" dt="2023-10-14T16:44:12.161" v="2068" actId="20577"/>
          <ac:spMkLst>
            <pc:docMk/>
            <pc:sldMk cId="839419055" sldId="552"/>
            <ac:spMk id="5" creationId="{3D246884-E847-00E7-E4CF-D1D83724BFEF}"/>
          </ac:spMkLst>
        </pc:sp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4230316643" sldId="553"/>
        </pc:sldMkLst>
        <pc:spChg chg="mod">
          <ac:chgData name="Random Generator Codes" userId="aae536b66f6f1f3a" providerId="LiveId" clId="{D6F13C3C-EA58-4101-A54A-D4530E692E6D}" dt="2023-10-14T16:44:35.123" v="2115" actId="5793"/>
          <ac:spMkLst>
            <pc:docMk/>
            <pc:sldMk cId="4230316643" sldId="553"/>
            <ac:spMk id="5" creationId="{3D246884-E847-00E7-E4CF-D1D83724BFEF}"/>
          </ac:spMkLst>
        </pc:spChg>
        <pc:picChg chg="mod">
          <ac:chgData name="Random Generator Codes" userId="aae536b66f6f1f3a" providerId="LiveId" clId="{D6F13C3C-EA58-4101-A54A-D4530E692E6D}" dt="2023-10-14T16:44:27.069" v="2071" actId="196"/>
          <ac:picMkLst>
            <pc:docMk/>
            <pc:sldMk cId="4230316643" sldId="553"/>
            <ac:picMk id="6" creationId="{75986E05-A304-9CAE-5819-9915683EA092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734801048" sldId="554"/>
        </pc:sldMkLst>
        <pc:spChg chg="mod">
          <ac:chgData name="Random Generator Codes" userId="aae536b66f6f1f3a" providerId="LiveId" clId="{D6F13C3C-EA58-4101-A54A-D4530E692E6D}" dt="2023-10-14T16:45:40.570" v="2176" actId="20577"/>
          <ac:spMkLst>
            <pc:docMk/>
            <pc:sldMk cId="3734801048" sldId="554"/>
            <ac:spMk id="5" creationId="{3D246884-E847-00E7-E4CF-D1D83724BFEF}"/>
          </ac:spMkLst>
        </pc:spChg>
        <pc:picChg chg="add mod ord">
          <ac:chgData name="Random Generator Codes" userId="aae536b66f6f1f3a" providerId="LiveId" clId="{D6F13C3C-EA58-4101-A54A-D4530E692E6D}" dt="2023-10-14T16:45:29.582" v="2175" actId="13244"/>
          <ac:picMkLst>
            <pc:docMk/>
            <pc:sldMk cId="3734801048" sldId="554"/>
            <ac:picMk id="3" creationId="{E8558AA3-13BC-DAF9-F4E7-8E19FE2227F8}"/>
          </ac:picMkLst>
        </pc:picChg>
        <pc:picChg chg="ord">
          <ac:chgData name="Random Generator Codes" userId="aae536b66f6f1f3a" providerId="LiveId" clId="{D6F13C3C-EA58-4101-A54A-D4530E692E6D}" dt="2023-10-14T16:45:28.551" v="2174" actId="13244"/>
          <ac:picMkLst>
            <pc:docMk/>
            <pc:sldMk cId="3734801048" sldId="554"/>
            <ac:picMk id="6" creationId="{75986E05-A304-9CAE-5819-9915683EA092}"/>
          </ac:picMkLst>
        </pc:picChg>
        <pc:picChg chg="del mod">
          <ac:chgData name="Random Generator Codes" userId="aae536b66f6f1f3a" providerId="LiveId" clId="{D6F13C3C-EA58-4101-A54A-D4530E692E6D}" dt="2023-10-14T16:45:27.706" v="2173" actId="478"/>
          <ac:picMkLst>
            <pc:docMk/>
            <pc:sldMk cId="3734801048" sldId="554"/>
            <ac:picMk id="7" creationId="{1E4937F4-1E4C-D7A4-282B-2EE56089204B}"/>
          </ac:picMkLst>
        </pc:pic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1655669510" sldId="555"/>
        </pc:sldMkLst>
        <pc:spChg chg="mod">
          <ac:chgData name="Random Generator Codes" userId="aae536b66f6f1f3a" providerId="LiveId" clId="{D6F13C3C-EA58-4101-A54A-D4530E692E6D}" dt="2023-10-14T16:45:50.316" v="2198" actId="5793"/>
          <ac:spMkLst>
            <pc:docMk/>
            <pc:sldMk cId="1655669510" sldId="555"/>
            <ac:spMk id="5" creationId="{3D246884-E847-00E7-E4CF-D1D83724BFEF}"/>
          </ac:spMkLst>
        </pc:spChg>
        <pc:picChg chg="mod">
          <ac:chgData name="Random Generator Codes" userId="aae536b66f6f1f3a" providerId="LiveId" clId="{D6F13C3C-EA58-4101-A54A-D4530E692E6D}" dt="2023-10-14T16:45:53.566" v="2199" actId="196"/>
          <ac:picMkLst>
            <pc:docMk/>
            <pc:sldMk cId="1655669510" sldId="555"/>
            <ac:picMk id="6" creationId="{75986E05-A304-9CAE-5819-9915683EA092}"/>
          </ac:picMkLst>
        </pc:picChg>
      </pc:sldChg>
      <pc:sldChg chg="add del">
        <pc:chgData name="Random Generator Codes" userId="aae536b66f6f1f3a" providerId="LiveId" clId="{D6F13C3C-EA58-4101-A54A-D4530E692E6D}" dt="2023-10-14T16:45:44.163" v="2178" actId="2890"/>
        <pc:sldMkLst>
          <pc:docMk/>
          <pc:sldMk cId="3120590790" sldId="555"/>
        </pc:sldMkLst>
      </pc:sldChg>
      <pc:sldChg chg="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2314684620" sldId="556"/>
        </pc:sldMkLst>
        <pc:spChg chg="mod">
          <ac:chgData name="Random Generator Codes" userId="aae536b66f6f1f3a" providerId="LiveId" clId="{D6F13C3C-EA58-4101-A54A-D4530E692E6D}" dt="2023-10-14T16:46:03.742" v="2218" actId="20577"/>
          <ac:spMkLst>
            <pc:docMk/>
            <pc:sldMk cId="2314684620" sldId="556"/>
            <ac:spMk id="5" creationId="{3D246884-E847-00E7-E4CF-D1D83724BFEF}"/>
          </ac:spMkLst>
        </pc:spChg>
      </pc:sldChg>
      <pc:sldChg chg="add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2758006603" sldId="557"/>
        </pc:sldMkLst>
        <pc:spChg chg="mod">
          <ac:chgData name="Random Generator Codes" userId="aae536b66f6f1f3a" providerId="LiveId" clId="{D6F13C3C-EA58-4101-A54A-D4530E692E6D}" dt="2023-10-14T16:47:02.682" v="2262" actId="20577"/>
          <ac:spMkLst>
            <pc:docMk/>
            <pc:sldMk cId="2758006603" sldId="557"/>
            <ac:spMk id="5" creationId="{3D246884-E847-00E7-E4CF-D1D83724BFEF}"/>
          </ac:spMkLst>
        </pc:spChg>
        <pc:picChg chg="mod">
          <ac:chgData name="Random Generator Codes" userId="aae536b66f6f1f3a" providerId="LiveId" clId="{D6F13C3C-EA58-4101-A54A-D4530E692E6D}" dt="2023-10-15T15:02:33.455" v="2870" actId="1076"/>
          <ac:picMkLst>
            <pc:docMk/>
            <pc:sldMk cId="2758006603" sldId="557"/>
            <ac:picMk id="3" creationId="{E8558AA3-13BC-DAF9-F4E7-8E19FE2227F8}"/>
          </ac:picMkLst>
        </pc:picChg>
        <pc:picChg chg="mod">
          <ac:chgData name="Random Generator Codes" userId="aae536b66f6f1f3a" providerId="LiveId" clId="{D6F13C3C-EA58-4101-A54A-D4530E692E6D}" dt="2023-10-15T15:01:32.062" v="2850" actId="1076"/>
          <ac:picMkLst>
            <pc:docMk/>
            <pc:sldMk cId="2758006603" sldId="557"/>
            <ac:picMk id="6" creationId="{75986E05-A304-9CAE-5819-9915683EA092}"/>
          </ac:picMkLst>
        </pc:picChg>
        <pc:picChg chg="add mod ord">
          <ac:chgData name="Random Generator Codes" userId="aae536b66f6f1f3a" providerId="LiveId" clId="{D6F13C3C-EA58-4101-A54A-D4530E692E6D}" dt="2023-10-15T15:02:43.781" v="2873" actId="1037"/>
          <ac:picMkLst>
            <pc:docMk/>
            <pc:sldMk cId="2758006603" sldId="557"/>
            <ac:picMk id="7" creationId="{13E18C1B-3178-7343-05C1-8BECC826BA68}"/>
          </ac:picMkLst>
        </pc:picChg>
      </pc:sldChg>
      <pc:sldChg chg="addSp delSp modSp add mod ord modTransition delAnim modAnim">
        <pc:chgData name="Random Generator Codes" userId="aae536b66f6f1f3a" providerId="LiveId" clId="{D6F13C3C-EA58-4101-A54A-D4530E692E6D}" dt="2023-10-21T16:35:44.331" v="4979"/>
        <pc:sldMkLst>
          <pc:docMk/>
          <pc:sldMk cId="907283140" sldId="558"/>
        </pc:sldMkLst>
        <pc:spChg chg="mod">
          <ac:chgData name="Random Generator Codes" userId="aae536b66f6f1f3a" providerId="LiveId" clId="{D6F13C3C-EA58-4101-A54A-D4530E692E6D}" dt="2023-10-14T16:48:06.096" v="2304" actId="20577"/>
          <ac:spMkLst>
            <pc:docMk/>
            <pc:sldMk cId="907283140" sldId="558"/>
            <ac:spMk id="5" creationId="{3D246884-E847-00E7-E4CF-D1D83724BFEF}"/>
          </ac:spMkLst>
        </pc:spChg>
        <pc:spChg chg="add del mod">
          <ac:chgData name="Random Generator Codes" userId="aae536b66f6f1f3a" providerId="LiveId" clId="{D6F13C3C-EA58-4101-A54A-D4530E692E6D}" dt="2023-10-14T16:47:28.066" v="2267" actId="478"/>
          <ac:spMkLst>
            <pc:docMk/>
            <pc:sldMk cId="907283140" sldId="558"/>
            <ac:spMk id="9" creationId="{37A74E71-0687-06F0-A581-08FC210E0595}"/>
          </ac:spMkLst>
        </pc:spChg>
        <pc:picChg chg="del">
          <ac:chgData name="Random Generator Codes" userId="aae536b66f6f1f3a" providerId="LiveId" clId="{D6F13C3C-EA58-4101-A54A-D4530E692E6D}" dt="2023-10-15T15:03:08.661" v="2879" actId="478"/>
          <ac:picMkLst>
            <pc:docMk/>
            <pc:sldMk cId="907283140" sldId="558"/>
            <ac:picMk id="3" creationId="{E8558AA3-13BC-DAF9-F4E7-8E19FE2227F8}"/>
          </ac:picMkLst>
        </pc:picChg>
        <pc:picChg chg="add del mod">
          <ac:chgData name="Random Generator Codes" userId="aae536b66f6f1f3a" providerId="LiveId" clId="{D6F13C3C-EA58-4101-A54A-D4530E692E6D}" dt="2023-10-15T15:01:29.994" v="2847"/>
          <ac:picMkLst>
            <pc:docMk/>
            <pc:sldMk cId="907283140" sldId="558"/>
            <ac:picMk id="6" creationId="{5615D744-4C1C-58A3-1AC3-2FB030EEE812}"/>
          </ac:picMkLst>
        </pc:picChg>
        <pc:picChg chg="del">
          <ac:chgData name="Random Generator Codes" userId="aae536b66f6f1f3a" providerId="LiveId" clId="{D6F13C3C-EA58-4101-A54A-D4530E692E6D}" dt="2023-10-14T16:47:57.091" v="2278" actId="478"/>
          <ac:picMkLst>
            <pc:docMk/>
            <pc:sldMk cId="907283140" sldId="558"/>
            <ac:picMk id="6" creationId="{75986E05-A304-9CAE-5819-9915683EA092}"/>
          </ac:picMkLst>
        </pc:picChg>
        <pc:picChg chg="add del mod ord">
          <ac:chgData name="Random Generator Codes" userId="aae536b66f6f1f3a" providerId="LiveId" clId="{D6F13C3C-EA58-4101-A54A-D4530E692E6D}" dt="2023-10-14T16:48:01.402" v="2281" actId="1076"/>
          <ac:picMkLst>
            <pc:docMk/>
            <pc:sldMk cId="907283140" sldId="558"/>
            <ac:picMk id="7" creationId="{A9AAD00D-57C7-628A-65CC-A1E747026420}"/>
          </ac:picMkLst>
        </pc:picChg>
        <pc:picChg chg="add mod ord">
          <ac:chgData name="Random Generator Codes" userId="aae536b66f6f1f3a" providerId="LiveId" clId="{D6F13C3C-EA58-4101-A54A-D4530E692E6D}" dt="2023-10-15T15:03:17.445" v="2884" actId="13244"/>
          <ac:picMkLst>
            <pc:docMk/>
            <pc:sldMk cId="907283140" sldId="558"/>
            <ac:picMk id="9" creationId="{70B405E6-BCD1-54F9-E835-66A59874B159}"/>
          </ac:picMkLst>
        </pc:picChg>
        <pc:picChg chg="mod">
          <ac:chgData name="Random Generator Codes" userId="aae536b66f6f1f3a" providerId="LiveId" clId="{D6F13C3C-EA58-4101-A54A-D4530E692E6D}" dt="2023-10-14T16:48:13.475" v="2307" actId="1076"/>
          <ac:picMkLst>
            <pc:docMk/>
            <pc:sldMk cId="907283140" sldId="558"/>
            <ac:picMk id="14" creationId="{0F7EAE72-91BD-696B-FF65-EC43E56C9986}"/>
          </ac:picMkLst>
        </pc:picChg>
        <pc:picChg chg="add del mod ord">
          <ac:chgData name="Random Generator Codes" userId="aae536b66f6f1f3a" providerId="LiveId" clId="{D6F13C3C-EA58-4101-A54A-D4530E692E6D}" dt="2023-10-14T16:59:55.756" v="2333" actId="478"/>
          <ac:picMkLst>
            <pc:docMk/>
            <pc:sldMk cId="907283140" sldId="558"/>
            <ac:picMk id="16" creationId="{1EC78304-7433-A027-8E9B-80CE80CC07C0}"/>
          </ac:picMkLst>
        </pc:picChg>
        <pc:picChg chg="add mod ord">
          <ac:chgData name="Random Generator Codes" userId="aae536b66f6f1f3a" providerId="LiveId" clId="{D6F13C3C-EA58-4101-A54A-D4530E692E6D}" dt="2023-10-14T16:59:21.246" v="2332" actId="1076"/>
          <ac:picMkLst>
            <pc:docMk/>
            <pc:sldMk cId="907283140" sldId="558"/>
            <ac:picMk id="18" creationId="{E0C4A033-E905-EF35-9787-70F20E261DBF}"/>
          </ac:picMkLst>
        </pc:picChg>
        <pc:picChg chg="add mod ord">
          <ac:chgData name="Random Generator Codes" userId="aae536b66f6f1f3a" providerId="LiveId" clId="{D6F13C3C-EA58-4101-A54A-D4530E692E6D}" dt="2023-10-14T17:00:07.501" v="2341" actId="13244"/>
          <ac:picMkLst>
            <pc:docMk/>
            <pc:sldMk cId="907283140" sldId="558"/>
            <ac:picMk id="20" creationId="{E6CF9E78-05AF-E0E0-1AB3-2B99BA3FA27C}"/>
          </ac:picMkLst>
        </pc:picChg>
      </pc:sldChg>
      <pc:sldChg chg="add del">
        <pc:chgData name="Random Generator Codes" userId="aae536b66f6f1f3a" providerId="LiveId" clId="{D6F13C3C-EA58-4101-A54A-D4530E692E6D}" dt="2023-10-15T14:44:03.552" v="2364"/>
        <pc:sldMkLst>
          <pc:docMk/>
          <pc:sldMk cId="416718040" sldId="559"/>
        </pc:sldMkLst>
      </pc:sldChg>
      <pc:sldChg chg="add modTransition">
        <pc:chgData name="Random Generator Codes" userId="aae536b66f6f1f3a" providerId="LiveId" clId="{D6F13C3C-EA58-4101-A54A-D4530E692E6D}" dt="2023-10-21T16:35:44.331" v="4979"/>
        <pc:sldMkLst>
          <pc:docMk/>
          <pc:sldMk cId="2445959982" sldId="559"/>
        </pc:sldMkLst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483688838" sldId="560"/>
        </pc:sldMkLst>
        <pc:spChg chg="mod">
          <ac:chgData name="Random Generator Codes" userId="aae536b66f6f1f3a" providerId="LiveId" clId="{D6F13C3C-EA58-4101-A54A-D4530E692E6D}" dt="2023-10-15T14:44:25.583" v="2368" actId="2085"/>
          <ac:spMkLst>
            <pc:docMk/>
            <pc:sldMk cId="3483688838" sldId="560"/>
            <ac:spMk id="12" creationId="{5E7CC3C8-36E3-78C1-692C-C76E96E1B0C0}"/>
          </ac:spMkLst>
        </pc:spChg>
        <pc:spChg chg="mod">
          <ac:chgData name="Random Generator Codes" userId="aae536b66f6f1f3a" providerId="LiveId" clId="{D6F13C3C-EA58-4101-A54A-D4530E692E6D}" dt="2023-10-15T14:44:39.199" v="2370" actId="208"/>
          <ac:spMkLst>
            <pc:docMk/>
            <pc:sldMk cId="3483688838" sldId="560"/>
            <ac:spMk id="13" creationId="{C4DC764E-5C78-FFA8-A585-7961839C18F2}"/>
          </ac:spMkLst>
        </pc:spChg>
        <pc:spChg chg="mod">
          <ac:chgData name="Random Generator Codes" userId="aae536b66f6f1f3a" providerId="LiveId" clId="{D6F13C3C-EA58-4101-A54A-D4530E692E6D}" dt="2023-10-15T14:44:45.375" v="2371" actId="208"/>
          <ac:spMkLst>
            <pc:docMk/>
            <pc:sldMk cId="3483688838" sldId="560"/>
            <ac:spMk id="14" creationId="{3F58BA9C-E87F-EF32-E83F-D13BF29DD5F0}"/>
          </ac:spMkLst>
        </pc:spChg>
        <pc:spChg chg="mod">
          <ac:chgData name="Random Generator Codes" userId="aae536b66f6f1f3a" providerId="LiveId" clId="{D6F13C3C-EA58-4101-A54A-D4530E692E6D}" dt="2023-10-15T14:44:45.375" v="2371" actId="208"/>
          <ac:spMkLst>
            <pc:docMk/>
            <pc:sldMk cId="3483688838" sldId="560"/>
            <ac:spMk id="15" creationId="{57EB0848-F4DB-DE99-04E3-C20F583B6175}"/>
          </ac:spMkLst>
        </pc:spChg>
        <pc:picChg chg="add mod">
          <ac:chgData name="Random Generator Codes" userId="aae536b66f6f1f3a" providerId="LiveId" clId="{D6F13C3C-EA58-4101-A54A-D4530E692E6D}" dt="2023-10-15T14:46:17.898" v="2403" actId="13244"/>
          <ac:picMkLst>
            <pc:docMk/>
            <pc:sldMk cId="3483688838" sldId="560"/>
            <ac:picMk id="2" creationId="{69F19831-2AD7-D298-3192-6989FE92F8E0}"/>
          </ac:picMkLst>
        </pc:picChg>
        <pc:picChg chg="del">
          <ac:chgData name="Random Generator Codes" userId="aae536b66f6f1f3a" providerId="LiveId" clId="{D6F13C3C-EA58-4101-A54A-D4530E692E6D}" dt="2023-10-15T14:45:09.587" v="2377" actId="478"/>
          <ac:picMkLst>
            <pc:docMk/>
            <pc:sldMk cId="3483688838" sldId="560"/>
            <ac:picMk id="7" creationId="{4D511FFA-EC92-42F6-ADCF-3D048CACA42A}"/>
          </ac:picMkLst>
        </pc:picChg>
      </pc:sldChg>
      <pc:sldChg chg="addSp delSp modSp add del mod modTransition">
        <pc:chgData name="Random Generator Codes" userId="aae536b66f6f1f3a" providerId="LiveId" clId="{D6F13C3C-EA58-4101-A54A-D4530E692E6D}" dt="2023-10-15T14:47:43.134" v="2519" actId="47"/>
        <pc:sldMkLst>
          <pc:docMk/>
          <pc:sldMk cId="2804907261" sldId="561"/>
        </pc:sldMkLst>
        <pc:spChg chg="add mod">
          <ac:chgData name="Random Generator Codes" userId="aae536b66f6f1f3a" providerId="LiveId" clId="{D6F13C3C-EA58-4101-A54A-D4530E692E6D}" dt="2023-10-15T14:47:42.156" v="2518" actId="21"/>
          <ac:spMkLst>
            <pc:docMk/>
            <pc:sldMk cId="2804907261" sldId="561"/>
            <ac:spMk id="7" creationId="{BABA0A2D-5F6D-EB0F-D922-4F7A4D17ABEF}"/>
          </ac:spMkLst>
        </pc:spChg>
        <pc:grpChg chg="mod">
          <ac:chgData name="Random Generator Codes" userId="aae536b66f6f1f3a" providerId="LiveId" clId="{D6F13C3C-EA58-4101-A54A-D4530E692E6D}" dt="2023-10-15T14:45:33.362" v="2384" actId="1076"/>
          <ac:grpSpMkLst>
            <pc:docMk/>
            <pc:sldMk cId="2804907261" sldId="561"/>
            <ac:grpSpMk id="48" creationId="{1FDC3DF0-EDFE-B9A4-39CE-24A26BBA4BB1}"/>
          </ac:grpSpMkLst>
        </pc:grpChg>
        <pc:picChg chg="add mod">
          <ac:chgData name="Random Generator Codes" userId="aae536b66f6f1f3a" providerId="LiveId" clId="{D6F13C3C-EA58-4101-A54A-D4530E692E6D}" dt="2023-10-15T14:46:14.499" v="2401" actId="13244"/>
          <ac:picMkLst>
            <pc:docMk/>
            <pc:sldMk cId="2804907261" sldId="561"/>
            <ac:picMk id="2" creationId="{0436CD23-C544-8703-1352-D2A844991C0F}"/>
          </ac:picMkLst>
        </pc:picChg>
        <pc:picChg chg="add mod">
          <ac:chgData name="Random Generator Codes" userId="aae536b66f6f1f3a" providerId="LiveId" clId="{D6F13C3C-EA58-4101-A54A-D4530E692E6D}" dt="2023-10-15T14:46:55.452" v="2416" actId="688"/>
          <ac:picMkLst>
            <pc:docMk/>
            <pc:sldMk cId="2804907261" sldId="561"/>
            <ac:picMk id="4" creationId="{FF609013-E1F9-9070-267B-0BEEA4DE4490}"/>
          </ac:picMkLst>
        </pc:picChg>
        <pc:picChg chg="del">
          <ac:chgData name="Random Generator Codes" userId="aae536b66f6f1f3a" providerId="LiveId" clId="{D6F13C3C-EA58-4101-A54A-D4530E692E6D}" dt="2023-10-15T14:45:44.190" v="2387" actId="478"/>
          <ac:picMkLst>
            <pc:docMk/>
            <pc:sldMk cId="2804907261" sldId="561"/>
            <ac:picMk id="51" creationId="{18550207-7EAF-ADF4-5784-E72B716BBDD3}"/>
          </ac:picMkLst>
        </pc:picChg>
      </pc:sldChg>
      <pc:sldChg chg="addSp delSp modSp add del mod">
        <pc:chgData name="Random Generator Codes" userId="aae536b66f6f1f3a" providerId="LiveId" clId="{D6F13C3C-EA58-4101-A54A-D4530E692E6D}" dt="2023-10-15T14:45:23.434" v="2381" actId="47"/>
        <pc:sldMkLst>
          <pc:docMk/>
          <pc:sldMk cId="3319941145" sldId="561"/>
        </pc:sldMkLst>
        <pc:spChg chg="mod">
          <ac:chgData name="Random Generator Codes" userId="aae536b66f6f1f3a" providerId="LiveId" clId="{D6F13C3C-EA58-4101-A54A-D4530E692E6D}" dt="2023-10-15T14:44:52.344" v="2372"/>
          <ac:spMkLst>
            <pc:docMk/>
            <pc:sldMk cId="3319941145" sldId="561"/>
            <ac:spMk id="8" creationId="{EC68DE45-012B-00C8-BB12-C08019ACBB66}"/>
          </ac:spMkLst>
        </pc:spChg>
        <pc:spChg chg="mod">
          <ac:chgData name="Random Generator Codes" userId="aae536b66f6f1f3a" providerId="LiveId" clId="{D6F13C3C-EA58-4101-A54A-D4530E692E6D}" dt="2023-10-15T14:44:52.344" v="2372"/>
          <ac:spMkLst>
            <pc:docMk/>
            <pc:sldMk cId="3319941145" sldId="561"/>
            <ac:spMk id="11" creationId="{B1E1DA6D-24CF-8CFA-A4F6-850112F9E78F}"/>
          </ac:spMkLst>
        </pc:spChg>
        <pc:spChg chg="mod">
          <ac:chgData name="Random Generator Codes" userId="aae536b66f6f1f3a" providerId="LiveId" clId="{D6F13C3C-EA58-4101-A54A-D4530E692E6D}" dt="2023-10-15T14:44:52.344" v="2372"/>
          <ac:spMkLst>
            <pc:docMk/>
            <pc:sldMk cId="3319941145" sldId="561"/>
            <ac:spMk id="17" creationId="{F55D5497-7B68-D7A3-521C-1D23086AFA39}"/>
          </ac:spMkLst>
        </pc:spChg>
        <pc:spChg chg="mod">
          <ac:chgData name="Random Generator Codes" userId="aae536b66f6f1f3a" providerId="LiveId" clId="{D6F13C3C-EA58-4101-A54A-D4530E692E6D}" dt="2023-10-15T14:44:52.344" v="2372"/>
          <ac:spMkLst>
            <pc:docMk/>
            <pc:sldMk cId="3319941145" sldId="561"/>
            <ac:spMk id="18" creationId="{FF23FDFF-2551-2797-E360-736BD7F9F5BE}"/>
          </ac:spMkLst>
        </pc:spChg>
        <pc:grpChg chg="add mod">
          <ac:chgData name="Random Generator Codes" userId="aae536b66f6f1f3a" providerId="LiveId" clId="{D6F13C3C-EA58-4101-A54A-D4530E692E6D}" dt="2023-10-15T14:44:59.714" v="2375" actId="1076"/>
          <ac:grpSpMkLst>
            <pc:docMk/>
            <pc:sldMk cId="3319941145" sldId="561"/>
            <ac:grpSpMk id="2" creationId="{ADAC7576-351E-B359-0F55-DD3E9F7B378D}"/>
          </ac:grpSpMkLst>
        </pc:grpChg>
        <pc:grpChg chg="del">
          <ac:chgData name="Random Generator Codes" userId="aae536b66f6f1f3a" providerId="LiveId" clId="{D6F13C3C-EA58-4101-A54A-D4530E692E6D}" dt="2023-10-15T14:45:03.639" v="2376" actId="478"/>
          <ac:grpSpMkLst>
            <pc:docMk/>
            <pc:sldMk cId="3319941145" sldId="561"/>
            <ac:grpSpMk id="48" creationId="{1FDC3DF0-EDFE-B9A4-39CE-24A26BBA4BB1}"/>
          </ac:grpSpMkLst>
        </pc:grpChg>
        <pc:picChg chg="mod">
          <ac:chgData name="Random Generator Codes" userId="aae536b66f6f1f3a" providerId="LiveId" clId="{D6F13C3C-EA58-4101-A54A-D4530E692E6D}" dt="2023-10-15T14:44:52.344" v="2372"/>
          <ac:picMkLst>
            <pc:docMk/>
            <pc:sldMk cId="3319941145" sldId="561"/>
            <ac:picMk id="7" creationId="{4C028D71-21DB-4C04-F40B-3E1EB59E3A28}"/>
          </ac:picMkLst>
        </pc:picChg>
        <pc:picChg chg="del">
          <ac:chgData name="Random Generator Codes" userId="aae536b66f6f1f3a" providerId="LiveId" clId="{D6F13C3C-EA58-4101-A54A-D4530E692E6D}" dt="2023-10-15T14:45:10.586" v="2378" actId="478"/>
          <ac:picMkLst>
            <pc:docMk/>
            <pc:sldMk cId="3319941145" sldId="561"/>
            <ac:picMk id="16" creationId="{C38E9649-0FD0-B38D-7E4D-0C627498E9DC}"/>
          </ac:picMkLst>
        </pc:picChg>
      </pc:sldChg>
      <pc:sldChg chg="add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608275525" sldId="562"/>
        </pc:sldMkLst>
        <pc:spChg chg="add mod">
          <ac:chgData name="Random Generator Codes" userId="aae536b66f6f1f3a" providerId="LiveId" clId="{D6F13C3C-EA58-4101-A54A-D4530E692E6D}" dt="2023-10-15T14:47:47.522" v="2522" actId="20577"/>
          <ac:spMkLst>
            <pc:docMk/>
            <pc:sldMk cId="3608275525" sldId="562"/>
            <ac:spMk id="7" creationId="{4F7E1662-306A-DDD0-9182-28F6389CDC33}"/>
          </ac:spMkLst>
        </pc:spChg>
      </pc:sldChg>
      <pc:sldChg chg="addSp delSp modSp add del mod modTransition">
        <pc:chgData name="Random Generator Codes" userId="aae536b66f6f1f3a" providerId="LiveId" clId="{D6F13C3C-EA58-4101-A54A-D4530E692E6D}" dt="2023-10-15T14:49:08.390" v="2538" actId="47"/>
        <pc:sldMkLst>
          <pc:docMk/>
          <pc:sldMk cId="1233512070" sldId="563"/>
        </pc:sldMkLst>
        <pc:spChg chg="mod">
          <ac:chgData name="Random Generator Codes" userId="aae536b66f6f1f3a" providerId="LiveId" clId="{D6F13C3C-EA58-4101-A54A-D4530E692E6D}" dt="2023-10-15T14:47:38.545" v="2517" actId="20577"/>
          <ac:spMkLst>
            <pc:docMk/>
            <pc:sldMk cId="1233512070" sldId="563"/>
            <ac:spMk id="7" creationId="{BABA0A2D-5F6D-EB0F-D922-4F7A4D17ABEF}"/>
          </ac:spMkLst>
        </pc:spChg>
        <pc:picChg chg="del">
          <ac:chgData name="Random Generator Codes" userId="aae536b66f6f1f3a" providerId="LiveId" clId="{D6F13C3C-EA58-4101-A54A-D4530E692E6D}" dt="2023-10-15T14:49:05.084" v="2536" actId="478"/>
          <ac:picMkLst>
            <pc:docMk/>
            <pc:sldMk cId="1233512070" sldId="563"/>
            <ac:picMk id="2" creationId="{0436CD23-C544-8703-1352-D2A844991C0F}"/>
          </ac:picMkLst>
        </pc:picChg>
        <pc:picChg chg="del">
          <ac:chgData name="Random Generator Codes" userId="aae536b66f6f1f3a" providerId="LiveId" clId="{D6F13C3C-EA58-4101-A54A-D4530E692E6D}" dt="2023-10-15T14:48:04.479" v="2527" actId="478"/>
          <ac:picMkLst>
            <pc:docMk/>
            <pc:sldMk cId="1233512070" sldId="563"/>
            <ac:picMk id="4" creationId="{FF609013-E1F9-9070-267B-0BEEA4DE4490}"/>
          </ac:picMkLst>
        </pc:picChg>
        <pc:picChg chg="add del mod">
          <ac:chgData name="Random Generator Codes" userId="aae536b66f6f1f3a" providerId="LiveId" clId="{D6F13C3C-EA58-4101-A54A-D4530E692E6D}" dt="2023-10-15T14:49:07.637" v="2537" actId="21"/>
          <ac:picMkLst>
            <pc:docMk/>
            <pc:sldMk cId="1233512070" sldId="563"/>
            <ac:picMk id="8" creationId="{32324392-5134-F401-D343-507594CEC727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814949295" sldId="564"/>
        </pc:sldMkLst>
        <pc:spChg chg="ord">
          <ac:chgData name="Random Generator Codes" userId="aae536b66f6f1f3a" providerId="LiveId" clId="{D6F13C3C-EA58-4101-A54A-D4530E692E6D}" dt="2023-10-15T14:49:00.424" v="2535" actId="166"/>
          <ac:spMkLst>
            <pc:docMk/>
            <pc:sldMk cId="3814949295" sldId="564"/>
            <ac:spMk id="7" creationId="{4F7E1662-306A-DDD0-9182-28F6389CDC33}"/>
          </ac:spMkLst>
        </pc:spChg>
        <pc:spChg chg="mod">
          <ac:chgData name="Random Generator Codes" userId="aae536b66f6f1f3a" providerId="LiveId" clId="{D6F13C3C-EA58-4101-A54A-D4530E692E6D}" dt="2023-10-15T14:48:55.855" v="2534"/>
          <ac:spMkLst>
            <pc:docMk/>
            <pc:sldMk cId="3814949295" sldId="564"/>
            <ac:spMk id="10" creationId="{42653BC0-4681-92BF-2E54-5EB98EF35E8D}"/>
          </ac:spMkLst>
        </pc:spChg>
        <pc:spChg chg="mod">
          <ac:chgData name="Random Generator Codes" userId="aae536b66f6f1f3a" providerId="LiveId" clId="{D6F13C3C-EA58-4101-A54A-D4530E692E6D}" dt="2023-10-15T14:48:55.855" v="2534"/>
          <ac:spMkLst>
            <pc:docMk/>
            <pc:sldMk cId="3814949295" sldId="564"/>
            <ac:spMk id="11" creationId="{0E32C1E6-2F6F-7256-C6C6-5592FCA885EB}"/>
          </ac:spMkLst>
        </pc:spChg>
        <pc:spChg chg="mod">
          <ac:chgData name="Random Generator Codes" userId="aae536b66f6f1f3a" providerId="LiveId" clId="{D6F13C3C-EA58-4101-A54A-D4530E692E6D}" dt="2023-10-15T14:48:55.855" v="2534"/>
          <ac:spMkLst>
            <pc:docMk/>
            <pc:sldMk cId="3814949295" sldId="564"/>
            <ac:spMk id="16" creationId="{6E55FAB9-288C-7D1D-BF68-032B1E1726B2}"/>
          </ac:spMkLst>
        </pc:spChg>
        <pc:spChg chg="mod">
          <ac:chgData name="Random Generator Codes" userId="aae536b66f6f1f3a" providerId="LiveId" clId="{D6F13C3C-EA58-4101-A54A-D4530E692E6D}" dt="2023-10-15T14:48:55.855" v="2534"/>
          <ac:spMkLst>
            <pc:docMk/>
            <pc:sldMk cId="3814949295" sldId="564"/>
            <ac:spMk id="17" creationId="{17A60519-DB3C-558F-257C-1921F57F5D94}"/>
          </ac:spMkLst>
        </pc:spChg>
        <pc:grpChg chg="add mod">
          <ac:chgData name="Random Generator Codes" userId="aae536b66f6f1f3a" providerId="LiveId" clId="{D6F13C3C-EA58-4101-A54A-D4530E692E6D}" dt="2023-10-15T14:48:55.855" v="2534"/>
          <ac:grpSpMkLst>
            <pc:docMk/>
            <pc:sldMk cId="3814949295" sldId="564"/>
            <ac:grpSpMk id="8" creationId="{A043AAB3-82ED-E5AC-51B2-6F03E975C43B}"/>
          </ac:grpSpMkLst>
        </pc:grpChg>
        <pc:grpChg chg="del">
          <ac:chgData name="Random Generator Codes" userId="aae536b66f6f1f3a" providerId="LiveId" clId="{D6F13C3C-EA58-4101-A54A-D4530E692E6D}" dt="2023-10-15T14:48:53.750" v="2533" actId="478"/>
          <ac:grpSpMkLst>
            <pc:docMk/>
            <pc:sldMk cId="3814949295" sldId="564"/>
            <ac:grpSpMk id="48" creationId="{1FDC3DF0-EDFE-B9A4-39CE-24A26BBA4BB1}"/>
          </ac:grpSpMkLst>
        </pc:grpChg>
        <pc:picChg chg="mod">
          <ac:chgData name="Random Generator Codes" userId="aae536b66f6f1f3a" providerId="LiveId" clId="{D6F13C3C-EA58-4101-A54A-D4530E692E6D}" dt="2023-10-15T14:48:51.821" v="2532" actId="1076"/>
          <ac:picMkLst>
            <pc:docMk/>
            <pc:sldMk cId="3814949295" sldId="564"/>
            <ac:picMk id="2" creationId="{0436CD23-C544-8703-1352-D2A844991C0F}"/>
          </ac:picMkLst>
        </pc:picChg>
        <pc:picChg chg="mod">
          <ac:chgData name="Random Generator Codes" userId="aae536b66f6f1f3a" providerId="LiveId" clId="{D6F13C3C-EA58-4101-A54A-D4530E692E6D}" dt="2023-10-15T14:48:55.855" v="2534"/>
          <ac:picMkLst>
            <pc:docMk/>
            <pc:sldMk cId="3814949295" sldId="564"/>
            <ac:picMk id="9" creationId="{F9EBD7ED-F060-CCB8-1E59-404EAD1FFD59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1580116769" sldId="565"/>
        </pc:sldMkLst>
        <pc:spChg chg="mod">
          <ac:chgData name="Random Generator Codes" userId="aae536b66f6f1f3a" providerId="LiveId" clId="{D6F13C3C-EA58-4101-A54A-D4530E692E6D}" dt="2023-10-15T14:49:39.224" v="2572" actId="20577"/>
          <ac:spMkLst>
            <pc:docMk/>
            <pc:sldMk cId="1580116769" sldId="565"/>
            <ac:spMk id="7" creationId="{4F7E1662-306A-DDD0-9182-28F6389CDC33}"/>
          </ac:spMkLst>
        </pc:spChg>
        <pc:picChg chg="del">
          <ac:chgData name="Random Generator Codes" userId="aae536b66f6f1f3a" providerId="LiveId" clId="{D6F13C3C-EA58-4101-A54A-D4530E692E6D}" dt="2023-10-15T14:49:09.978" v="2540" actId="478"/>
          <ac:picMkLst>
            <pc:docMk/>
            <pc:sldMk cId="1580116769" sldId="565"/>
            <ac:picMk id="4" creationId="{FF609013-E1F9-9070-267B-0BEEA4DE4490}"/>
          </ac:picMkLst>
        </pc:picChg>
        <pc:picChg chg="add mod">
          <ac:chgData name="Random Generator Codes" userId="aae536b66f6f1f3a" providerId="LiveId" clId="{D6F13C3C-EA58-4101-A54A-D4530E692E6D}" dt="2023-10-15T14:49:14.407" v="2542" actId="1076"/>
          <ac:picMkLst>
            <pc:docMk/>
            <pc:sldMk cId="1580116769" sldId="565"/>
            <ac:picMk id="5" creationId="{2884D57F-04D3-5B8F-118D-CF4CADB8F28A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4278997289" sldId="566"/>
        </pc:sldMkLst>
        <pc:spChg chg="del mod">
          <ac:chgData name="Random Generator Codes" userId="aae536b66f6f1f3a" providerId="LiveId" clId="{D6F13C3C-EA58-4101-A54A-D4530E692E6D}" dt="2023-10-15T14:50:02.026" v="2586" actId="478"/>
          <ac:spMkLst>
            <pc:docMk/>
            <pc:sldMk cId="4278997289" sldId="566"/>
            <ac:spMk id="3" creationId="{B286AC13-A9DA-5CCD-DF99-6A17E39900D6}"/>
          </ac:spMkLst>
        </pc:spChg>
        <pc:spChg chg="del">
          <ac:chgData name="Random Generator Codes" userId="aae536b66f6f1f3a" providerId="LiveId" clId="{D6F13C3C-EA58-4101-A54A-D4530E692E6D}" dt="2023-10-15T14:49:47.434" v="2579" actId="478"/>
          <ac:spMkLst>
            <pc:docMk/>
            <pc:sldMk cId="4278997289" sldId="566"/>
            <ac:spMk id="6" creationId="{A49E4630-C57A-449B-7B2F-7ECE312A4E01}"/>
          </ac:spMkLst>
        </pc:spChg>
        <pc:spChg chg="mod">
          <ac:chgData name="Random Generator Codes" userId="aae536b66f6f1f3a" providerId="LiveId" clId="{D6F13C3C-EA58-4101-A54A-D4530E692E6D}" dt="2023-10-15T14:50:55.234" v="2646" actId="20577"/>
          <ac:spMkLst>
            <pc:docMk/>
            <pc:sldMk cId="4278997289" sldId="566"/>
            <ac:spMk id="7" creationId="{4F7E1662-306A-DDD0-9182-28F6389CDC33}"/>
          </ac:spMkLst>
        </pc:spChg>
        <pc:spChg chg="mod">
          <ac:chgData name="Random Generator Codes" userId="aae536b66f6f1f3a" providerId="LiveId" clId="{D6F13C3C-EA58-4101-A54A-D4530E692E6D}" dt="2023-10-15T14:50:07.209" v="2588" actId="14100"/>
          <ac:spMkLst>
            <pc:docMk/>
            <pc:sldMk cId="4278997289" sldId="566"/>
            <ac:spMk id="12" creationId="{5E7CC3C8-36E3-78C1-692C-C76E96E1B0C0}"/>
          </ac:spMkLst>
        </pc:spChg>
        <pc:spChg chg="add mod">
          <ac:chgData name="Random Generator Codes" userId="aae536b66f6f1f3a" providerId="LiveId" clId="{D6F13C3C-EA58-4101-A54A-D4530E692E6D}" dt="2023-10-15T14:50:30.537" v="2591" actId="1076"/>
          <ac:spMkLst>
            <pc:docMk/>
            <pc:sldMk cId="4278997289" sldId="566"/>
            <ac:spMk id="14" creationId="{8D2B9607-34E4-D466-EC12-8EDF4481685F}"/>
          </ac:spMkLst>
        </pc:spChg>
        <pc:spChg chg="add mod">
          <ac:chgData name="Random Generator Codes" userId="aae536b66f6f1f3a" providerId="LiveId" clId="{D6F13C3C-EA58-4101-A54A-D4530E692E6D}" dt="2023-10-15T14:50:30.537" v="2591" actId="1076"/>
          <ac:spMkLst>
            <pc:docMk/>
            <pc:sldMk cId="4278997289" sldId="566"/>
            <ac:spMk id="19" creationId="{F6C7BB09-15B8-E1F3-09A8-E6DCD08BAFD4}"/>
          </ac:spMkLst>
        </pc:spChg>
        <pc:spChg chg="add mod">
          <ac:chgData name="Random Generator Codes" userId="aae536b66f6f1f3a" providerId="LiveId" clId="{D6F13C3C-EA58-4101-A54A-D4530E692E6D}" dt="2023-10-15T14:50:30.537" v="2591" actId="1076"/>
          <ac:spMkLst>
            <pc:docMk/>
            <pc:sldMk cId="4278997289" sldId="566"/>
            <ac:spMk id="22" creationId="{F86F2313-BF9D-381C-E21A-7F512A51A7FC}"/>
          </ac:spMkLst>
        </pc:spChg>
        <pc:spChg chg="add mod">
          <ac:chgData name="Random Generator Codes" userId="aae536b66f6f1f3a" providerId="LiveId" clId="{D6F13C3C-EA58-4101-A54A-D4530E692E6D}" dt="2023-10-15T14:50:33.879" v="2594" actId="1076"/>
          <ac:spMkLst>
            <pc:docMk/>
            <pc:sldMk cId="4278997289" sldId="566"/>
            <ac:spMk id="25" creationId="{ED33EEBE-B5EE-673D-F37B-033F32F94CC4}"/>
          </ac:spMkLst>
        </pc:spChg>
        <pc:grpChg chg="del">
          <ac:chgData name="Random Generator Codes" userId="aae536b66f6f1f3a" providerId="LiveId" clId="{D6F13C3C-EA58-4101-A54A-D4530E692E6D}" dt="2023-10-15T14:49:46.438" v="2578" actId="478"/>
          <ac:grpSpMkLst>
            <pc:docMk/>
            <pc:sldMk cId="4278997289" sldId="566"/>
            <ac:grpSpMk id="8" creationId="{A043AAB3-82ED-E5AC-51B2-6F03E975C43B}"/>
          </ac:grpSpMkLst>
        </pc:grpChg>
        <pc:picChg chg="mod">
          <ac:chgData name="Random Generator Codes" userId="aae536b66f6f1f3a" providerId="LiveId" clId="{D6F13C3C-EA58-4101-A54A-D4530E692E6D}" dt="2023-10-15T14:50:58.887" v="2648" actId="1076"/>
          <ac:picMkLst>
            <pc:docMk/>
            <pc:sldMk cId="4278997289" sldId="566"/>
            <ac:picMk id="2" creationId="{0436CD23-C544-8703-1352-D2A844991C0F}"/>
          </ac:picMkLst>
        </pc:picChg>
        <pc:picChg chg="del">
          <ac:chgData name="Random Generator Codes" userId="aae536b66f6f1f3a" providerId="LiveId" clId="{D6F13C3C-EA58-4101-A54A-D4530E692E6D}" dt="2023-10-15T14:49:43.387" v="2574" actId="478"/>
          <ac:picMkLst>
            <pc:docMk/>
            <pc:sldMk cId="4278997289" sldId="566"/>
            <ac:picMk id="5" creationId="{2884D57F-04D3-5B8F-118D-CF4CADB8F28A}"/>
          </ac:picMkLst>
        </pc:picChg>
        <pc:picChg chg="add mod">
          <ac:chgData name="Random Generator Codes" userId="aae536b66f6f1f3a" providerId="LiveId" clId="{D6F13C3C-EA58-4101-A54A-D4530E692E6D}" dt="2023-10-15T14:50:34.705" v="2595" actId="1076"/>
          <ac:picMkLst>
            <pc:docMk/>
            <pc:sldMk cId="4278997289" sldId="566"/>
            <ac:picMk id="13" creationId="{80AE58C5-74A8-0B45-EDE6-705943BCD358}"/>
          </ac:picMkLst>
        </pc:picChg>
        <pc:picChg chg="add mod">
          <ac:chgData name="Random Generator Codes" userId="aae536b66f6f1f3a" providerId="LiveId" clId="{D6F13C3C-EA58-4101-A54A-D4530E692E6D}" dt="2023-10-15T14:50:30.537" v="2591" actId="1076"/>
          <ac:picMkLst>
            <pc:docMk/>
            <pc:sldMk cId="4278997289" sldId="566"/>
            <ac:picMk id="18" creationId="{4F902B21-ABF6-17ED-6617-645D8F981BF1}"/>
          </ac:picMkLst>
        </pc:picChg>
        <pc:picChg chg="add mod">
          <ac:chgData name="Random Generator Codes" userId="aae536b66f6f1f3a" providerId="LiveId" clId="{D6F13C3C-EA58-4101-A54A-D4530E692E6D}" dt="2023-10-15T14:50:30.537" v="2591" actId="1076"/>
          <ac:picMkLst>
            <pc:docMk/>
            <pc:sldMk cId="4278997289" sldId="566"/>
            <ac:picMk id="21" creationId="{87A22964-41D3-55C7-8EE0-10AAD7F850DA}"/>
          </ac:picMkLst>
        </pc:picChg>
        <pc:picChg chg="add mod">
          <ac:chgData name="Random Generator Codes" userId="aae536b66f6f1f3a" providerId="LiveId" clId="{D6F13C3C-EA58-4101-A54A-D4530E692E6D}" dt="2023-10-15T14:50:46.409" v="2602" actId="1076"/>
          <ac:picMkLst>
            <pc:docMk/>
            <pc:sldMk cId="4278997289" sldId="566"/>
            <ac:picMk id="24" creationId="{01BDEB79-2AF0-EFCE-A391-C41F634CF1F9}"/>
          </ac:picMkLst>
        </pc:picChg>
      </pc:sldChg>
      <pc:sldChg chg="add del">
        <pc:chgData name="Random Generator Codes" userId="aae536b66f6f1f3a" providerId="LiveId" clId="{D6F13C3C-EA58-4101-A54A-D4530E692E6D}" dt="2023-10-15T14:51:00.391" v="2650" actId="2890"/>
        <pc:sldMkLst>
          <pc:docMk/>
          <pc:sldMk cId="549438762" sldId="567"/>
        </pc:sldMkLst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1042972733" sldId="567"/>
        </pc:sldMkLst>
        <pc:spChg chg="add del">
          <ac:chgData name="Random Generator Codes" userId="aae536b66f6f1f3a" providerId="LiveId" clId="{D6F13C3C-EA58-4101-A54A-D4530E692E6D}" dt="2023-10-15T14:53:20.274" v="2730" actId="11529"/>
          <ac:spMkLst>
            <pc:docMk/>
            <pc:sldMk cId="1042972733" sldId="567"/>
            <ac:spMk id="3" creationId="{2537F080-8F6B-AD16-9D91-81CDC1978E1A}"/>
          </ac:spMkLst>
        </pc:spChg>
        <pc:grpChg chg="add del mod">
          <ac:chgData name="Random Generator Codes" userId="aae536b66f6f1f3a" providerId="LiveId" clId="{D6F13C3C-EA58-4101-A54A-D4530E692E6D}" dt="2023-10-15T14:55:32.179" v="2791" actId="164"/>
          <ac:grpSpMkLst>
            <pc:docMk/>
            <pc:sldMk cId="1042972733" sldId="567"/>
            <ac:grpSpMk id="38" creationId="{26539877-BD4F-E39F-7FF8-F6F3B4A1B8CA}"/>
          </ac:grpSpMkLst>
        </pc:grpChg>
        <pc:picChg chg="mod">
          <ac:chgData name="Random Generator Codes" userId="aae536b66f6f1f3a" providerId="LiveId" clId="{D6F13C3C-EA58-4101-A54A-D4530E692E6D}" dt="2023-10-15T14:51:03.353" v="2652" actId="1076"/>
          <ac:picMkLst>
            <pc:docMk/>
            <pc:sldMk cId="1042972733" sldId="567"/>
            <ac:picMk id="2" creationId="{0436CD23-C544-8703-1352-D2A844991C0F}"/>
          </ac:picMkLst>
        </pc:picChg>
        <pc:picChg chg="add del mod">
          <ac:chgData name="Random Generator Codes" userId="aae536b66f6f1f3a" providerId="LiveId" clId="{D6F13C3C-EA58-4101-A54A-D4530E692E6D}" dt="2023-10-15T14:53:37.301" v="2734" actId="478"/>
          <ac:picMkLst>
            <pc:docMk/>
            <pc:sldMk cId="1042972733" sldId="567"/>
            <ac:picMk id="5" creationId="{03A1AB41-61FD-D00E-C25D-F0FF2C823124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8" creationId="{29935C68-722E-9FED-69E1-9F236AD9E6CB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9" creationId="{159EFD0C-E974-AE30-2765-5C4C8C376E1E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10" creationId="{4C3814DB-6E3D-F736-67F6-EB0F2D863113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11" creationId="{A5FA1923-4551-689D-1CAC-1E472FB3B0D5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15" creationId="{5F8E2FDF-6A58-3D80-41A9-27CE4C02C342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16" creationId="{0E7C8833-F8C1-D448-AF4B-DD9163472068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17" creationId="{44B8C9DE-6A02-66FF-3EFF-A298C4AB5EB1}"/>
          </ac:picMkLst>
        </pc:picChg>
        <pc:picChg chg="add del mod">
          <ac:chgData name="Random Generator Codes" userId="aae536b66f6f1f3a" providerId="LiveId" clId="{D6F13C3C-EA58-4101-A54A-D4530E692E6D}" dt="2023-10-15T14:54:32.110" v="2763"/>
          <ac:picMkLst>
            <pc:docMk/>
            <pc:sldMk cId="1042972733" sldId="567"/>
            <ac:picMk id="20" creationId="{F6D750DB-DEEB-87FB-9019-1B5361CAEDDD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23" creationId="{E7D108BB-127A-2331-EB32-10D99C8E08D7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26" creationId="{6B0F23B2-4E52-5A45-49E0-BC0BA0F56845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27" creationId="{25A48302-3F8D-0D27-07F1-D43BC602C62A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28" creationId="{2C34EAE4-1731-B8E1-914C-EC5BD62CA24F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29" creationId="{6AC4A45F-9738-F270-BB4F-6C3874EA7AAE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0" creationId="{DBC9F4EA-C144-AF7E-4234-01B426798D69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1" creationId="{8C5BEC0D-C5CA-6618-97ED-5E47A22E3A3A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2" creationId="{D364565B-5DC2-C093-C37C-66BBD6D0C52F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3" creationId="{96B7C173-D631-D284-FF67-377B8F0DF636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4" creationId="{A1D63A8D-CC17-BE16-1895-D1ADF2C0B00C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5" creationId="{A3FC6EA2-704E-C40B-5C77-DFDFB662B729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6" creationId="{0F8313B7-2348-1B9D-9B7D-5B279C2E821B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7" creationId="{5058C6AF-6413-0488-5157-53C89113BD2A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3095119849" sldId="568"/>
        </pc:sldMkLst>
        <pc:spChg chg="add mod">
          <ac:chgData name="Random Generator Codes" userId="aae536b66f6f1f3a" providerId="LiveId" clId="{D6F13C3C-EA58-4101-A54A-D4530E692E6D}" dt="2023-10-15T14:52:35.427" v="2672" actId="196"/>
          <ac:spMkLst>
            <pc:docMk/>
            <pc:sldMk cId="3095119849" sldId="568"/>
            <ac:spMk id="4" creationId="{EB3BF634-95AD-FBED-A652-C366179DDCF1}"/>
          </ac:spMkLst>
        </pc:spChg>
        <pc:spChg chg="mod">
          <ac:chgData name="Random Generator Codes" userId="aae536b66f6f1f3a" providerId="LiveId" clId="{D6F13C3C-EA58-4101-A54A-D4530E692E6D}" dt="2023-10-15T14:52:50.803" v="2684" actId="20577"/>
          <ac:spMkLst>
            <pc:docMk/>
            <pc:sldMk cId="3095119849" sldId="568"/>
            <ac:spMk id="7" creationId="{4F7E1662-306A-DDD0-9182-28F6389CDC33}"/>
          </ac:spMkLst>
        </pc:spChg>
        <pc:spChg chg="mod">
          <ac:chgData name="Random Generator Codes" userId="aae536b66f6f1f3a" providerId="LiveId" clId="{D6F13C3C-EA58-4101-A54A-D4530E692E6D}" dt="2023-10-15T14:52:36.586" v="2674" actId="1076"/>
          <ac:spMkLst>
            <pc:docMk/>
            <pc:sldMk cId="3095119849" sldId="568"/>
            <ac:spMk id="12" creationId="{5E7CC3C8-36E3-78C1-692C-C76E96E1B0C0}"/>
          </ac:spMkLst>
        </pc:spChg>
        <pc:picChg chg="del">
          <ac:chgData name="Random Generator Codes" userId="aae536b66f6f1f3a" providerId="LiveId" clId="{D6F13C3C-EA58-4101-A54A-D4530E692E6D}" dt="2023-10-15T14:52:47.386" v="2679" actId="478"/>
          <ac:picMkLst>
            <pc:docMk/>
            <pc:sldMk cId="3095119849" sldId="568"/>
            <ac:picMk id="2" creationId="{0436CD23-C544-8703-1352-D2A844991C0F}"/>
          </ac:picMkLst>
        </pc:picChg>
        <pc:picChg chg="add mod">
          <ac:chgData name="Random Generator Codes" userId="aae536b66f6f1f3a" providerId="LiveId" clId="{D6F13C3C-EA58-4101-A54A-D4530E692E6D}" dt="2023-10-15T14:52:48.613" v="2680" actId="1076"/>
          <ac:picMkLst>
            <pc:docMk/>
            <pc:sldMk cId="3095119849" sldId="568"/>
            <ac:picMk id="3" creationId="{690D462B-DD84-03A9-199B-61086AD984F4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5" creationId="{0055DA2C-9D24-819F-22D8-746C4DAA4118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6" creationId="{C313D9C8-09CB-E0FF-B187-5EE29363B0FE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8" creationId="{D1F457B9-8B8B-BE82-2A15-948CC93D4C0C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9" creationId="{FCA390D4-C892-C72F-A8D6-6DE9B237CC16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10" creationId="{1B4898AF-0951-7D77-5AA0-EEB055A5780D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11" creationId="{E737A562-EF67-F16E-BAD6-A8F0463380CE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15" creationId="{448A5AB7-B126-BAA7-BFEB-B59F923A4ACB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16" creationId="{4F4102C4-E1D4-9737-7634-36B5D74B4457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17" creationId="{6F53E1B4-D099-3793-E556-B32880959397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0" creationId="{BC77A456-24CA-967A-56B0-33A959E75B16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3" creationId="{51D5D582-93C8-6A88-B764-A195FDEEEF29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6" creationId="{333BA205-0C51-8BD8-321B-5FE4988BB766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7" creationId="{548EC52A-8BC1-41BD-49AF-2AEFB619375B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8" creationId="{67B663D7-F329-2AFD-FD73-1BAAD3FC1A6F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9" creationId="{A3DC6868-E2F6-C3BE-C642-0BEA7E04D9CE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30" creationId="{A32431AC-C6D6-1CB9-D9AB-2F8D636DEC7D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31" creationId="{8360D076-2C25-C22C-B366-7749F64623AB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32" creationId="{CE81F4C6-B636-3820-B287-2B40E3F28F3D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33" creationId="{E53FDEA1-68E7-4194-8C62-A61073C94ED4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34" creationId="{7E1618E1-2AC3-E4E9-221D-73F6DF47B876}"/>
          </ac:picMkLst>
        </pc:pic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3123469927" sldId="569"/>
        </pc:sldMkLst>
        <pc:spChg chg="mod">
          <ac:chgData name="Random Generator Codes" userId="aae536b66f6f1f3a" providerId="LiveId" clId="{D6F13C3C-EA58-4101-A54A-D4530E692E6D}" dt="2023-10-15T14:53:09.393" v="2728" actId="20577"/>
          <ac:spMkLst>
            <pc:docMk/>
            <pc:sldMk cId="3123469927" sldId="569"/>
            <ac:spMk id="7" creationId="{4F7E1662-306A-DDD0-9182-28F6389CDC33}"/>
          </ac:spMkLst>
        </pc:spChg>
        <pc:picChg chg="mod">
          <ac:chgData name="Random Generator Codes" userId="aae536b66f6f1f3a" providerId="LiveId" clId="{D6F13C3C-EA58-4101-A54A-D4530E692E6D}" dt="2023-10-15T14:52:59.820" v="2686" actId="196"/>
          <ac:picMkLst>
            <pc:docMk/>
            <pc:sldMk cId="3123469927" sldId="569"/>
            <ac:picMk id="3" creationId="{690D462B-DD84-03A9-199B-61086AD984F4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1414965070" sldId="570"/>
        </pc:sldMkLst>
        <pc:spChg chg="mod">
          <ac:chgData name="Random Generator Codes" userId="aae536b66f6f1f3a" providerId="LiveId" clId="{D6F13C3C-EA58-4101-A54A-D4530E692E6D}" dt="2023-10-15T14:56:45.912" v="2815"/>
          <ac:spMkLst>
            <pc:docMk/>
            <pc:sldMk cId="1414965070" sldId="570"/>
            <ac:spMk id="7" creationId="{4F7E1662-306A-DDD0-9182-28F6389CDC33}"/>
          </ac:spMkLst>
        </pc:spChg>
        <pc:spChg chg="del">
          <ac:chgData name="Random Generator Codes" userId="aae536b66f6f1f3a" providerId="LiveId" clId="{D6F13C3C-EA58-4101-A54A-D4530E692E6D}" dt="2023-10-15T14:57:53.056" v="2834" actId="478"/>
          <ac:spMkLst>
            <pc:docMk/>
            <pc:sldMk cId="1414965070" sldId="570"/>
            <ac:spMk id="14" creationId="{8D2B9607-34E4-D466-EC12-8EDF4481685F}"/>
          </ac:spMkLst>
        </pc:spChg>
        <pc:spChg chg="del">
          <ac:chgData name="Random Generator Codes" userId="aae536b66f6f1f3a" providerId="LiveId" clId="{D6F13C3C-EA58-4101-A54A-D4530E692E6D}" dt="2023-10-15T14:57:53.056" v="2834" actId="478"/>
          <ac:spMkLst>
            <pc:docMk/>
            <pc:sldMk cId="1414965070" sldId="570"/>
            <ac:spMk id="19" creationId="{F6C7BB09-15B8-E1F3-09A8-E6DCD08BAFD4}"/>
          </ac:spMkLst>
        </pc:spChg>
        <pc:spChg chg="del">
          <ac:chgData name="Random Generator Codes" userId="aae536b66f6f1f3a" providerId="LiveId" clId="{D6F13C3C-EA58-4101-A54A-D4530E692E6D}" dt="2023-10-15T14:57:53.056" v="2834" actId="478"/>
          <ac:spMkLst>
            <pc:docMk/>
            <pc:sldMk cId="1414965070" sldId="570"/>
            <ac:spMk id="22" creationId="{F86F2313-BF9D-381C-E21A-7F512A51A7FC}"/>
          </ac:spMkLst>
        </pc:spChg>
        <pc:spChg chg="del">
          <ac:chgData name="Random Generator Codes" userId="aae536b66f6f1f3a" providerId="LiveId" clId="{D6F13C3C-EA58-4101-A54A-D4530E692E6D}" dt="2023-10-15T14:57:53.056" v="2834" actId="478"/>
          <ac:spMkLst>
            <pc:docMk/>
            <pc:sldMk cId="1414965070" sldId="570"/>
            <ac:spMk id="25" creationId="{ED33EEBE-B5EE-673D-F37B-033F32F94CC4}"/>
          </ac:spMkLst>
        </pc:spChg>
        <pc:spChg chg="add del mod">
          <ac:chgData name="Random Generator Codes" userId="aae536b66f6f1f3a" providerId="LiveId" clId="{D6F13C3C-EA58-4101-A54A-D4530E692E6D}" dt="2023-10-15T14:57:55.453" v="2835" actId="478"/>
          <ac:spMkLst>
            <pc:docMk/>
            <pc:sldMk cId="1414965070" sldId="570"/>
            <ac:spMk id="115" creationId="{7504DF92-4B4D-4EA6-CBDD-4772787979FF}"/>
          </ac:spMkLst>
        </pc:spChg>
        <pc:picChg chg="del">
          <ac:chgData name="Random Generator Codes" userId="aae536b66f6f1f3a" providerId="LiveId" clId="{D6F13C3C-EA58-4101-A54A-D4530E692E6D}" dt="2023-10-15T14:57:43.370" v="2832" actId="478"/>
          <ac:picMkLst>
            <pc:docMk/>
            <pc:sldMk cId="1414965070" sldId="570"/>
            <ac:picMk id="2" creationId="{0436CD23-C544-8703-1352-D2A844991C0F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3" creationId="{7227B985-CF94-1580-1F3B-9699EBE6AB98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" creationId="{2CD6C7EB-F965-17F6-61A6-359033A4D7B7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5" creationId="{8BE6DB52-65D5-DD8B-AC5C-41D77302DFBF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6" creationId="{F02BA981-BBA0-4F37-EFCF-28DC6750EDFF}"/>
          </ac:picMkLst>
        </pc:picChg>
        <pc:picChg chg="del">
          <ac:chgData name="Random Generator Codes" userId="aae536b66f6f1f3a" providerId="LiveId" clId="{D6F13C3C-EA58-4101-A54A-D4530E692E6D}" dt="2023-10-15T14:57:53.056" v="2834" actId="478"/>
          <ac:picMkLst>
            <pc:docMk/>
            <pc:sldMk cId="1414965070" sldId="570"/>
            <ac:picMk id="13" creationId="{80AE58C5-74A8-0B45-EDE6-705943BCD358}"/>
          </ac:picMkLst>
        </pc:picChg>
        <pc:picChg chg="del">
          <ac:chgData name="Random Generator Codes" userId="aae536b66f6f1f3a" providerId="LiveId" clId="{D6F13C3C-EA58-4101-A54A-D4530E692E6D}" dt="2023-10-15T14:57:53.056" v="2834" actId="478"/>
          <ac:picMkLst>
            <pc:docMk/>
            <pc:sldMk cId="1414965070" sldId="570"/>
            <ac:picMk id="18" creationId="{4F902B21-ABF6-17ED-6617-645D8F981BF1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20" creationId="{46D61661-612C-67CF-DE44-1430A57C265B}"/>
          </ac:picMkLst>
        </pc:picChg>
        <pc:picChg chg="del">
          <ac:chgData name="Random Generator Codes" userId="aae536b66f6f1f3a" providerId="LiveId" clId="{D6F13C3C-EA58-4101-A54A-D4530E692E6D}" dt="2023-10-15T14:57:53.056" v="2834" actId="478"/>
          <ac:picMkLst>
            <pc:docMk/>
            <pc:sldMk cId="1414965070" sldId="570"/>
            <ac:picMk id="21" creationId="{87A22964-41D3-55C7-8EE0-10AAD7F850DA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38" creationId="{C246C18E-35D3-18E4-B8BA-B4665915A616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39" creationId="{9DAF61DF-BA7C-FAB3-FC31-D46525FEB664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0" creationId="{EEE30523-CBEF-3E80-739B-8B1B3298863D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1" creationId="{0E12F810-E059-8C40-4B1C-674E33DABD34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2" creationId="{2900DC14-D8EF-305F-ACC5-7BE81EE9AA31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3" creationId="{FCFCB95D-9752-2587-D17E-5862D92887B6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4" creationId="{4C61296A-22E0-0698-6363-7D08D8F71F9E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5" creationId="{E52E0863-8DE9-F5FB-9984-3E9DD3B57F97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6" creationId="{9FC98F28-08A2-5582-AC30-C991F02D8CCA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7" creationId="{E0368178-343D-18FC-2EB6-22F2DAD34A82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8" creationId="{A41FC4B7-4143-FFA4-A244-8EFC55717F0F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9" creationId="{738EDD63-0991-EE4F-90DF-3F9ED4CE2004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50" creationId="{BEC80AAD-D569-92F3-1D7E-53F81DCF5D32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51" creationId="{3A174FF5-78DE-E99E-7BAF-50D0A0B14D02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52" creationId="{BD6A5BDB-ED3E-741E-CD6E-29D7C4A8C3ED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3" creationId="{759F74CB-1D0A-AFC7-A5EE-517A2C619CCA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4" creationId="{5C323F3C-D5D9-40B3-5683-833156DF86AE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5" creationId="{0D78D16E-CC52-076A-36E7-ED3CC97F74C4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6" creationId="{D9664BD7-B275-026D-1C0C-711C4A9919A4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7" creationId="{395DA9E1-9558-8221-4943-3FEBA7E796BD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8" creationId="{E8498C9B-F011-06ED-8E93-77EEF7B76A86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9" creationId="{9FF87289-6E0A-055A-7CC8-1BE6D76FE1D9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0" creationId="{72571063-A1E8-2DD3-8342-205061D01198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1" creationId="{342AD585-E733-322A-E1E1-8C4D044B03D7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2" creationId="{57F75196-D37F-2210-E370-9879124D7190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3" creationId="{39E6BA93-B580-FBBC-7ABF-6FC40223FE9D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4" creationId="{011B6A93-26EA-DEBA-B62C-2FC217D9A5F2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5" creationId="{B0BCCDA6-C1F6-54D8-8FF7-49752261B534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6" creationId="{EEDE974F-FC7F-30F3-AF19-3EDF845D5009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7" creationId="{FD7B4662-A9DA-BFA7-EEA1-7C1969D08728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8" creationId="{855E2BAA-007B-BD98-F8EA-6A38094B7536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9" creationId="{388D6B3A-8626-5B74-FF21-C42CE83B713B}"/>
          </ac:picMkLst>
        </pc:picChg>
        <pc:picChg chg="add mod">
          <ac:chgData name="Random Generator Codes" userId="aae536b66f6f1f3a" providerId="LiveId" clId="{D6F13C3C-EA58-4101-A54A-D4530E692E6D}" dt="2023-10-15T14:56:56.357" v="2822" actId="1076"/>
          <ac:picMkLst>
            <pc:docMk/>
            <pc:sldMk cId="1414965070" sldId="570"/>
            <ac:picMk id="70" creationId="{3258C06E-5FA7-F49B-8183-170BA2FB2B54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71" creationId="{A50EBB05-E5F9-9D38-5EA2-31F9C189CE19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72" creationId="{54EF38C2-CADF-CD45-6EAB-D10E7236798B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3" creationId="{03CE9DE2-5A89-4DFF-1D8B-BAEEF18B5BC4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4" creationId="{92BF1B29-3216-E74A-2EA0-DCC06E18533B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5" creationId="{6919C9BE-79B7-B563-57A6-30A2C106931F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6" creationId="{87F2682C-AF57-A9D8-C50B-CA23964F9B0B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7" creationId="{2485AD4C-8E2F-FA82-8841-A3304CAF016A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8" creationId="{791A54BF-3600-CCCF-E553-01FD89CE121A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9" creationId="{4C1AFA1B-F98F-2E30-9157-6A9036D5C162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0" creationId="{971BF5F1-FAF4-AE8A-65E5-C55FB14A8D49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1" creationId="{D6388348-FA1D-651F-3D4D-59E62A628762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2" creationId="{4DA3DDE0-08B0-70BB-F76C-E0BEAAC0B891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3" creationId="{A18DDD42-0223-1110-03B6-AD5FFCFF325B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4" creationId="{AB29E98F-1B55-A8FB-3749-1945C9A1A13B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5" creationId="{96618FD3-722F-E112-B1DF-BE560D0C17F6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6" creationId="{7403700D-9C2A-CAD1-1ED7-A49CF4AD598F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7" creationId="{1F7465C3-3674-5731-81C6-3A8630E5D708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8" creationId="{8780D8C2-88A4-5A81-85C5-E85344FA52BA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9" creationId="{811BA689-6D1B-9A84-F554-2DA3C3BEC101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90" creationId="{022EB835-90D6-5AE6-7909-7593E5413D59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91" creationId="{5F003752-01D9-1569-16D5-30D0840AB3BA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92" creationId="{65FFB777-FC55-ED89-4F0F-DE149C3B83C5}"/>
          </ac:picMkLst>
        </pc:picChg>
        <pc:picChg chg="add mod">
          <ac:chgData name="Random Generator Codes" userId="aae536b66f6f1f3a" providerId="LiveId" clId="{D6F13C3C-EA58-4101-A54A-D4530E692E6D}" dt="2023-10-15T14:56:58.942" v="2824"/>
          <ac:picMkLst>
            <pc:docMk/>
            <pc:sldMk cId="1414965070" sldId="570"/>
            <ac:picMk id="93" creationId="{7ECF1126-D8FA-6026-5572-A011D96F5C23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4" creationId="{CD856CC6-843D-C435-8BE8-DED63A83478B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5" creationId="{BF8C5ED8-D923-6D5E-9B28-E8245509234A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6" creationId="{76E4E367-1F3E-0921-5FC3-D857198C4285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7" creationId="{3C58CE7E-C6AF-3133-A879-F385F0C2D50D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8" creationId="{31B6FAE7-27ED-AE16-C7D3-8B27BE72494D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9" creationId="{4EBE1CCD-5D0B-9AEF-7C40-1B86E47CC43F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0" creationId="{21D508D2-0AB9-887B-10D3-3702E5EA9FDB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1" creationId="{55B294EF-6755-C4AE-CA14-C4B520B4BFFB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2" creationId="{D5AB7C87-FCE8-1957-A270-DFA7A0F06715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3" creationId="{E3E4D149-0463-7B2A-D732-F4F243927504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4" creationId="{C9B68CBE-425E-E6A3-5A2E-00AF5B852852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5" creationId="{FE2B2B1E-01CD-3A31-9026-E9566ED3D5FB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6" creationId="{6306D5C4-1F8D-4910-292B-0EE86084C3B5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7" creationId="{E74E8A10-C2B3-B2AB-F0E5-2402D34B1D4E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8" creationId="{9BFDD37B-3494-BE5B-90AD-A88F824347AC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9" creationId="{FA98C676-8B0E-E159-F2FC-965EA480090C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10" creationId="{698FDDFE-FF5C-D417-06E9-9684F972568A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11" creationId="{486E1973-4C65-F75B-FED9-A714F68DCA2D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12" creationId="{C72CE44D-81AC-4710-BED2-9944951BB37B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13" creationId="{4AFBE23F-A673-2E2E-DD75-8B9C8250F00A}"/>
          </ac:picMkLst>
        </pc:picChg>
        <pc:picChg chg="add mod">
          <ac:chgData name="Random Generator Codes" userId="aae536b66f6f1f3a" providerId="LiveId" clId="{D6F13C3C-EA58-4101-A54A-D4530E692E6D}" dt="2023-10-15T14:57:45.145" v="2833"/>
          <ac:picMkLst>
            <pc:docMk/>
            <pc:sldMk cId="1414965070" sldId="570"/>
            <ac:picMk id="114" creationId="{40BB7757-216B-0791-B131-FC5B45A362C0}"/>
          </ac:picMkLst>
        </pc:picChg>
      </pc:sldChg>
      <pc:sldChg chg="add modTransition">
        <pc:chgData name="Random Generator Codes" userId="aae536b66f6f1f3a" providerId="LiveId" clId="{D6F13C3C-EA58-4101-A54A-D4530E692E6D}" dt="2023-10-21T16:35:44.331" v="4979"/>
        <pc:sldMkLst>
          <pc:docMk/>
          <pc:sldMk cId="1162083166" sldId="571"/>
        </pc:sldMkLst>
      </pc:sldChg>
      <pc:sldChg chg="addSp delSp modSp new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976615446" sldId="572"/>
        </pc:sldMkLst>
        <pc:spChg chg="add mod">
          <ac:chgData name="Random Generator Codes" userId="aae536b66f6f1f3a" providerId="LiveId" clId="{D6F13C3C-EA58-4101-A54A-D4530E692E6D}" dt="2023-10-15T18:41:03.945" v="2991" actId="1076"/>
          <ac:spMkLst>
            <pc:docMk/>
            <pc:sldMk cId="976615446" sldId="572"/>
            <ac:spMk id="3" creationId="{46853621-0C22-12D3-381E-8C4608B6A16C}"/>
          </ac:spMkLst>
        </pc:spChg>
        <pc:spChg chg="add mod">
          <ac:chgData name="Random Generator Codes" userId="aae536b66f6f1f3a" providerId="LiveId" clId="{D6F13C3C-EA58-4101-A54A-D4530E692E6D}" dt="2023-10-15T18:36:30.180" v="2930" actId="1582"/>
          <ac:spMkLst>
            <pc:docMk/>
            <pc:sldMk cId="976615446" sldId="572"/>
            <ac:spMk id="4" creationId="{61E5CA55-379A-3082-C365-B599CC07773F}"/>
          </ac:spMkLst>
        </pc:spChg>
        <pc:spChg chg="add del mod">
          <ac:chgData name="Random Generator Codes" userId="aae536b66f6f1f3a" providerId="LiveId" clId="{D6F13C3C-EA58-4101-A54A-D4530E692E6D}" dt="2023-10-15T18:38:48.820" v="2946" actId="478"/>
          <ac:spMkLst>
            <pc:docMk/>
            <pc:sldMk cId="976615446" sldId="572"/>
            <ac:spMk id="8" creationId="{EE37144E-A0D3-AFE6-693F-16E28564DC2D}"/>
          </ac:spMkLst>
        </pc:spChg>
        <pc:spChg chg="add del mod">
          <ac:chgData name="Random Generator Codes" userId="aae536b66f6f1f3a" providerId="LiveId" clId="{D6F13C3C-EA58-4101-A54A-D4530E692E6D}" dt="2023-10-15T18:45:36.328" v="3030" actId="478"/>
          <ac:spMkLst>
            <pc:docMk/>
            <pc:sldMk cId="976615446" sldId="572"/>
            <ac:spMk id="12" creationId="{7663FB8C-A129-6624-63CA-774B7D62D61A}"/>
          </ac:spMkLst>
        </pc:spChg>
        <pc:picChg chg="add mod">
          <ac:chgData name="Random Generator Codes" userId="aae536b66f6f1f3a" providerId="LiveId" clId="{D6F13C3C-EA58-4101-A54A-D4530E692E6D}" dt="2023-10-15T18:27:51.634" v="2897"/>
          <ac:picMkLst>
            <pc:docMk/>
            <pc:sldMk cId="976615446" sldId="572"/>
            <ac:picMk id="2" creationId="{67E34D12-DC99-559B-DC2F-9012D991B2F9}"/>
          </ac:picMkLst>
        </pc:picChg>
        <pc:picChg chg="add mod">
          <ac:chgData name="Random Generator Codes" userId="aae536b66f6f1f3a" providerId="LiveId" clId="{D6F13C3C-EA58-4101-A54A-D4530E692E6D}" dt="2023-10-15T18:45:05.216" v="3027"/>
          <ac:picMkLst>
            <pc:docMk/>
            <pc:sldMk cId="976615446" sldId="572"/>
            <ac:picMk id="5" creationId="{23E04F37-DEAE-24DD-11C4-272C42B5C125}"/>
          </ac:picMkLst>
        </pc:picChg>
        <pc:picChg chg="add mod">
          <ac:chgData name="Random Generator Codes" userId="aae536b66f6f1f3a" providerId="LiveId" clId="{D6F13C3C-EA58-4101-A54A-D4530E692E6D}" dt="2023-10-15T18:38:34.561" v="2943" actId="1076"/>
          <ac:picMkLst>
            <pc:docMk/>
            <pc:sldMk cId="976615446" sldId="572"/>
            <ac:picMk id="6" creationId="{81F474EE-BD1F-9848-8166-EEB2D7FB8007}"/>
          </ac:picMkLst>
        </pc:picChg>
        <pc:picChg chg="add mod">
          <ac:chgData name="Random Generator Codes" userId="aae536b66f6f1f3a" providerId="LiveId" clId="{D6F13C3C-EA58-4101-A54A-D4530E692E6D}" dt="2023-10-15T18:39:52.825" v="2979" actId="1076"/>
          <ac:picMkLst>
            <pc:docMk/>
            <pc:sldMk cId="976615446" sldId="572"/>
            <ac:picMk id="7" creationId="{5157CF1A-5BA3-4409-5343-602ACD95E165}"/>
          </ac:picMkLst>
        </pc:picChg>
        <pc:picChg chg="add mod">
          <ac:chgData name="Random Generator Codes" userId="aae536b66f6f1f3a" providerId="LiveId" clId="{D6F13C3C-EA58-4101-A54A-D4530E692E6D}" dt="2023-10-15T18:41:04.901" v="2992" actId="1076"/>
          <ac:picMkLst>
            <pc:docMk/>
            <pc:sldMk cId="976615446" sldId="572"/>
            <ac:picMk id="9" creationId="{BE4DBA57-CA93-3763-9972-407DD7E0BF2E}"/>
          </ac:picMkLst>
        </pc:picChg>
        <pc:picChg chg="add mod">
          <ac:chgData name="Random Generator Codes" userId="aae536b66f6f1f3a" providerId="LiveId" clId="{D6F13C3C-EA58-4101-A54A-D4530E692E6D}" dt="2023-10-15T18:41:17.010" v="3002" actId="1076"/>
          <ac:picMkLst>
            <pc:docMk/>
            <pc:sldMk cId="976615446" sldId="572"/>
            <ac:picMk id="10" creationId="{2A2878F7-0177-E4A8-8D1E-436BC3E10915}"/>
          </ac:picMkLst>
        </pc:picChg>
        <pc:picChg chg="add mod">
          <ac:chgData name="Random Generator Codes" userId="aae536b66f6f1f3a" providerId="LiveId" clId="{D6F13C3C-EA58-4101-A54A-D4530E692E6D}" dt="2023-10-15T18:45:51.383" v="3034" actId="1076"/>
          <ac:picMkLst>
            <pc:docMk/>
            <pc:sldMk cId="976615446" sldId="572"/>
            <ac:picMk id="11" creationId="{5D850738-A570-653D-0D7C-2816C9842082}"/>
          </ac:picMkLst>
        </pc:picChg>
      </pc:sldChg>
      <pc:sldChg chg="addSp delSp modSp new mod modTransition modShow">
        <pc:chgData name="Random Generator Codes" userId="aae536b66f6f1f3a" providerId="LiveId" clId="{D6F13C3C-EA58-4101-A54A-D4530E692E6D}" dt="2023-10-21T16:35:44.331" v="4979"/>
        <pc:sldMkLst>
          <pc:docMk/>
          <pc:sldMk cId="4036008652" sldId="573"/>
        </pc:sldMkLst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3" creationId="{9E6D8FC8-6143-4247-0CA2-BD3EF8AA2AE6}"/>
          </ac:spMkLst>
        </pc:spChg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5" creationId="{117959C0-58BE-EECF-AB07-3887B90EFC7A}"/>
          </ac:spMkLst>
        </pc:spChg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7" creationId="{F45A5899-E683-C647-1BF7-60A56EA424A3}"/>
          </ac:spMkLst>
        </pc:spChg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9" creationId="{B21C0607-5F3A-547F-3748-FB6E489D9DDE}"/>
          </ac:spMkLst>
        </pc:spChg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11" creationId="{F1391AD1-9FEF-E214-8551-006CE9E1F00D}"/>
          </ac:spMkLst>
        </pc:spChg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13" creationId="{8C3FBAAB-F490-844F-DA45-8297C86CE7ED}"/>
          </ac:spMkLst>
        </pc:spChg>
        <pc:picChg chg="add mod">
          <ac:chgData name="Random Generator Codes" userId="aae536b66f6f1f3a" providerId="LiveId" clId="{D6F13C3C-EA58-4101-A54A-D4530E692E6D}" dt="2023-10-15T18:28:30.299" v="2901" actId="1076"/>
          <ac:picMkLst>
            <pc:docMk/>
            <pc:sldMk cId="4036008652" sldId="573"/>
            <ac:picMk id="2" creationId="{AAF8FD6C-F9FC-6A5F-A950-396C49B96F54}"/>
          </ac:picMkLst>
        </pc:picChg>
        <pc:picChg chg="add mod">
          <ac:chgData name="Random Generator Codes" userId="aae536b66f6f1f3a" providerId="LiveId" clId="{D6F13C3C-EA58-4101-A54A-D4530E692E6D}" dt="2023-10-15T18:28:39.074" v="2906" actId="1076"/>
          <ac:picMkLst>
            <pc:docMk/>
            <pc:sldMk cId="4036008652" sldId="573"/>
            <ac:picMk id="4" creationId="{10CF4E73-051D-E66F-0C44-94EB0E48FEC6}"/>
          </ac:picMkLst>
        </pc:picChg>
        <pc:picChg chg="add mod">
          <ac:chgData name="Random Generator Codes" userId="aae536b66f6f1f3a" providerId="LiveId" clId="{D6F13C3C-EA58-4101-A54A-D4530E692E6D}" dt="2023-10-15T18:28:30.299" v="2901" actId="1076"/>
          <ac:picMkLst>
            <pc:docMk/>
            <pc:sldMk cId="4036008652" sldId="573"/>
            <ac:picMk id="6" creationId="{33E96E58-D9D4-A4BF-D306-82CA182ACBD5}"/>
          </ac:picMkLst>
        </pc:picChg>
        <pc:picChg chg="add mod">
          <ac:chgData name="Random Generator Codes" userId="aae536b66f6f1f3a" providerId="LiveId" clId="{D6F13C3C-EA58-4101-A54A-D4530E692E6D}" dt="2023-10-15T18:28:36.914" v="2904" actId="1076"/>
          <ac:picMkLst>
            <pc:docMk/>
            <pc:sldMk cId="4036008652" sldId="573"/>
            <ac:picMk id="8" creationId="{65F16EE1-C20D-88B8-2A69-FF001522B20C}"/>
          </ac:picMkLst>
        </pc:picChg>
        <pc:picChg chg="add mod">
          <ac:chgData name="Random Generator Codes" userId="aae536b66f6f1f3a" providerId="LiveId" clId="{D6F13C3C-EA58-4101-A54A-D4530E692E6D}" dt="2023-10-15T18:28:40.649" v="2908" actId="1076"/>
          <ac:picMkLst>
            <pc:docMk/>
            <pc:sldMk cId="4036008652" sldId="573"/>
            <ac:picMk id="10" creationId="{C6B792C8-C7F0-7AF3-1974-96D1C1C44856}"/>
          </ac:picMkLst>
        </pc:picChg>
        <pc:picChg chg="add mod">
          <ac:chgData name="Random Generator Codes" userId="aae536b66f6f1f3a" providerId="LiveId" clId="{D6F13C3C-EA58-4101-A54A-D4530E692E6D}" dt="2023-10-15T18:28:39.881" v="2907" actId="1076"/>
          <ac:picMkLst>
            <pc:docMk/>
            <pc:sldMk cId="4036008652" sldId="573"/>
            <ac:picMk id="12" creationId="{1DF95FA9-169D-2FBE-B340-2B13F670D208}"/>
          </ac:picMkLst>
        </pc:picChg>
      </pc:sldChg>
      <pc:sldChg chg="addSp delSp modSp add mod ord modTransition delAnim modAnim">
        <pc:chgData name="Random Generator Codes" userId="aae536b66f6f1f3a" providerId="LiveId" clId="{D6F13C3C-EA58-4101-A54A-D4530E692E6D}" dt="2023-10-21T16:35:44.331" v="4979"/>
        <pc:sldMkLst>
          <pc:docMk/>
          <pc:sldMk cId="3079799" sldId="574"/>
        </pc:sldMkLst>
        <pc:spChg chg="mod ord">
          <ac:chgData name="Random Generator Codes" userId="aae536b66f6f1f3a" providerId="LiveId" clId="{D6F13C3C-EA58-4101-A54A-D4530E692E6D}" dt="2023-10-19T13:58:00.796" v="3133" actId="13244"/>
          <ac:spMkLst>
            <pc:docMk/>
            <pc:sldMk cId="3079799" sldId="574"/>
            <ac:spMk id="5" creationId="{1D077305-CC1F-69C7-F3AA-3551E76A8790}"/>
          </ac:spMkLst>
        </pc:spChg>
        <pc:spChg chg="add mod">
          <ac:chgData name="Random Generator Codes" userId="aae536b66f6f1f3a" providerId="LiveId" clId="{D6F13C3C-EA58-4101-A54A-D4530E692E6D}" dt="2023-10-19T13:57:02.689" v="3078" actId="167"/>
          <ac:spMkLst>
            <pc:docMk/>
            <pc:sldMk cId="3079799" sldId="574"/>
            <ac:spMk id="7" creationId="{D7F74169-D997-8BE2-9823-34C7B57DB452}"/>
          </ac:spMkLst>
        </pc:spChg>
        <pc:picChg chg="add mod">
          <ac:chgData name="Random Generator Codes" userId="aae536b66f6f1f3a" providerId="LiveId" clId="{D6F13C3C-EA58-4101-A54A-D4530E692E6D}" dt="2023-10-19T13:57:02.689" v="3078" actId="167"/>
          <ac:picMkLst>
            <pc:docMk/>
            <pc:sldMk cId="3079799" sldId="574"/>
            <ac:picMk id="2" creationId="{38D10C6A-3DEA-7268-7B62-9CEE86EAF72F}"/>
          </ac:picMkLst>
        </pc:picChg>
        <pc:picChg chg="del">
          <ac:chgData name="Random Generator Codes" userId="aae536b66f6f1f3a" providerId="LiveId" clId="{D6F13C3C-EA58-4101-A54A-D4530E692E6D}" dt="2023-10-19T13:56:28.974" v="3072" actId="478"/>
          <ac:picMkLst>
            <pc:docMk/>
            <pc:sldMk cId="3079799" sldId="574"/>
            <ac:picMk id="3" creationId="{AE69FDBB-B04D-E05A-C9BA-787342CD3745}"/>
          </ac:picMkLst>
        </pc:picChg>
        <pc:picChg chg="del">
          <ac:chgData name="Random Generator Codes" userId="aae536b66f6f1f3a" providerId="LiveId" clId="{D6F13C3C-EA58-4101-A54A-D4530E692E6D}" dt="2023-10-19T13:56:28.974" v="3072" actId="478"/>
          <ac:picMkLst>
            <pc:docMk/>
            <pc:sldMk cId="3079799" sldId="574"/>
            <ac:picMk id="4" creationId="{79903F47-2EA4-9DA0-6DFD-22D2A9753BE2}"/>
          </ac:picMkLst>
        </pc:picChg>
        <pc:picChg chg="del">
          <ac:chgData name="Random Generator Codes" userId="aae536b66f6f1f3a" providerId="LiveId" clId="{D6F13C3C-EA58-4101-A54A-D4530E692E6D}" dt="2023-10-19T13:56:28.974" v="3072" actId="478"/>
          <ac:picMkLst>
            <pc:docMk/>
            <pc:sldMk cId="3079799" sldId="574"/>
            <ac:picMk id="6" creationId="{F25BBD42-9D6A-653B-44EB-D9BAD2A738FD}"/>
          </ac:picMkLst>
        </pc:picChg>
        <pc:picChg chg="add mod">
          <ac:chgData name="Random Generator Codes" userId="aae536b66f6f1f3a" providerId="LiveId" clId="{D6F13C3C-EA58-4101-A54A-D4530E692E6D}" dt="2023-10-19T13:57:20.482" v="3118" actId="1076"/>
          <ac:picMkLst>
            <pc:docMk/>
            <pc:sldMk cId="3079799" sldId="574"/>
            <ac:picMk id="8" creationId="{385A4CBC-BBB9-1A88-6F38-E8C5A418F6DF}"/>
          </ac:picMkLst>
        </pc:picChg>
        <pc:picChg chg="add mod">
          <ac:chgData name="Random Generator Codes" userId="aae536b66f6f1f3a" providerId="LiveId" clId="{D6F13C3C-EA58-4101-A54A-D4530E692E6D}" dt="2023-10-19T13:57:21.498" v="3119" actId="1076"/>
          <ac:picMkLst>
            <pc:docMk/>
            <pc:sldMk cId="3079799" sldId="574"/>
            <ac:picMk id="9" creationId="{5F1C70E6-D684-8158-579D-6E2F3003FB97}"/>
          </ac:picMkLst>
        </pc:picChg>
        <pc:picChg chg="add mod">
          <ac:chgData name="Random Generator Codes" userId="aae536b66f6f1f3a" providerId="LiveId" clId="{D6F13C3C-EA58-4101-A54A-D4530E692E6D}" dt="2023-10-19T13:57:22.467" v="3120" actId="1076"/>
          <ac:picMkLst>
            <pc:docMk/>
            <pc:sldMk cId="3079799" sldId="574"/>
            <ac:picMk id="10" creationId="{DC3EFDDB-B0B3-D489-E35E-BE34E228E743}"/>
          </ac:picMkLst>
        </pc:picChg>
        <pc:picChg chg="add del mod">
          <ac:chgData name="Random Generator Codes" userId="aae536b66f6f1f3a" providerId="LiveId" clId="{D6F13C3C-EA58-4101-A54A-D4530E692E6D}" dt="2023-10-19T13:57:23.366" v="3122"/>
          <ac:picMkLst>
            <pc:docMk/>
            <pc:sldMk cId="3079799" sldId="574"/>
            <ac:picMk id="11" creationId="{810F1874-BD39-5E43-0558-925506E35808}"/>
          </ac:picMkLst>
        </pc:picChg>
        <pc:picChg chg="add mod">
          <ac:chgData name="Random Generator Codes" userId="aae536b66f6f1f3a" providerId="LiveId" clId="{D6F13C3C-EA58-4101-A54A-D4530E692E6D}" dt="2023-10-19T13:57:26.925" v="3124" actId="1076"/>
          <ac:picMkLst>
            <pc:docMk/>
            <pc:sldMk cId="3079799" sldId="574"/>
            <ac:picMk id="12" creationId="{A9B38042-0A66-EF82-4FA4-3FF955315138}"/>
          </ac:picMkLst>
        </pc:picChg>
        <pc:picChg chg="add mod">
          <ac:chgData name="Random Generator Codes" userId="aae536b66f6f1f3a" providerId="LiveId" clId="{D6F13C3C-EA58-4101-A54A-D4530E692E6D}" dt="2023-10-19T13:57:28.604" v="3126" actId="1076"/>
          <ac:picMkLst>
            <pc:docMk/>
            <pc:sldMk cId="3079799" sldId="574"/>
            <ac:picMk id="13" creationId="{0C708AFD-1094-3D9D-2764-EFE1ECEAC1C4}"/>
          </ac:picMkLst>
        </pc:picChg>
        <pc:picChg chg="add mod ord">
          <ac:chgData name="Random Generator Codes" userId="aae536b66f6f1f3a" providerId="LiveId" clId="{D6F13C3C-EA58-4101-A54A-D4530E692E6D}" dt="2023-10-19T13:57:58.763" v="3132" actId="13244"/>
          <ac:picMkLst>
            <pc:docMk/>
            <pc:sldMk cId="3079799" sldId="574"/>
            <ac:picMk id="14" creationId="{6B44FE54-EB2E-EFE9-20C0-45EB0A112D2E}"/>
          </ac:picMkLst>
        </pc:picChg>
        <pc:picChg chg="del">
          <ac:chgData name="Random Generator Codes" userId="aae536b66f6f1f3a" providerId="LiveId" clId="{D6F13C3C-EA58-4101-A54A-D4530E692E6D}" dt="2023-10-19T13:56:30.361" v="3073" actId="478"/>
          <ac:picMkLst>
            <pc:docMk/>
            <pc:sldMk cId="3079799" sldId="574"/>
            <ac:picMk id="2050" creationId="{2B8DB913-CBD9-172A-48A6-25BD619B390C}"/>
          </ac:picMkLst>
        </pc:picChg>
        <pc:picChg chg="del">
          <ac:chgData name="Random Generator Codes" userId="aae536b66f6f1f3a" providerId="LiveId" clId="{D6F13C3C-EA58-4101-A54A-D4530E692E6D}" dt="2023-10-19T13:56:31.017" v="3074" actId="478"/>
          <ac:picMkLst>
            <pc:docMk/>
            <pc:sldMk cId="3079799" sldId="574"/>
            <ac:picMk id="3074" creationId="{8F6F6004-3CEB-5923-8EBF-7A5791FDE133}"/>
          </ac:picMkLst>
        </pc:picChg>
      </pc:sldChg>
      <pc:sldChg chg="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526348116" sldId="575"/>
        </pc:sldMkLst>
        <pc:spChg chg="mod">
          <ac:chgData name="Random Generator Codes" userId="aae536b66f6f1f3a" providerId="LiveId" clId="{D6F13C3C-EA58-4101-A54A-D4530E692E6D}" dt="2023-10-19T13:58:18.644" v="3219" actId="20577"/>
          <ac:spMkLst>
            <pc:docMk/>
            <pc:sldMk cId="526348116" sldId="575"/>
            <ac:spMk id="5" creationId="{1D077305-CC1F-69C7-F3AA-3551E76A8790}"/>
          </ac:spMkLst>
        </pc:sp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836579653" sldId="576"/>
        </pc:sldMkLst>
        <pc:spChg chg="mod">
          <ac:chgData name="Random Generator Codes" userId="aae536b66f6f1f3a" providerId="LiveId" clId="{D6F13C3C-EA58-4101-A54A-D4530E692E6D}" dt="2023-10-19T13:58:25.649" v="3245" actId="20577"/>
          <ac:spMkLst>
            <pc:docMk/>
            <pc:sldMk cId="836579653" sldId="576"/>
            <ac:spMk id="5" creationId="{1D077305-CC1F-69C7-F3AA-3551E76A8790}"/>
          </ac:spMkLst>
        </pc:spChg>
        <pc:spChg chg="mod">
          <ac:chgData name="Random Generator Codes" userId="aae536b66f6f1f3a" providerId="LiveId" clId="{D6F13C3C-EA58-4101-A54A-D4530E692E6D}" dt="2023-10-19T14:00:12.295" v="3274"/>
          <ac:spMkLst>
            <pc:docMk/>
            <pc:sldMk cId="836579653" sldId="576"/>
            <ac:spMk id="6" creationId="{86B32C6F-2DEA-2AAB-FEEF-04417CD4421E}"/>
          </ac:spMkLst>
        </pc:spChg>
        <pc:spChg chg="mod">
          <ac:chgData name="Random Generator Codes" userId="aae536b66f6f1f3a" providerId="LiveId" clId="{D6F13C3C-EA58-4101-A54A-D4530E692E6D}" dt="2023-10-19T14:00:15.908" v="3280" actId="1076"/>
          <ac:spMkLst>
            <pc:docMk/>
            <pc:sldMk cId="836579653" sldId="576"/>
            <ac:spMk id="7" creationId="{D7F74169-D997-8BE2-9823-34C7B57DB452}"/>
          </ac:spMkLst>
        </pc:spChg>
        <pc:spChg chg="mod">
          <ac:chgData name="Random Generator Codes" userId="aae536b66f6f1f3a" providerId="LiveId" clId="{D6F13C3C-EA58-4101-A54A-D4530E692E6D}" dt="2023-10-19T14:00:12.295" v="3274"/>
          <ac:spMkLst>
            <pc:docMk/>
            <pc:sldMk cId="836579653" sldId="576"/>
            <ac:spMk id="11" creationId="{1E8AC9F7-A1AA-AD78-7762-C25DB9D6A302}"/>
          </ac:spMkLst>
        </pc:spChg>
        <pc:spChg chg="mod">
          <ac:chgData name="Random Generator Codes" userId="aae536b66f6f1f3a" providerId="LiveId" clId="{D6F13C3C-EA58-4101-A54A-D4530E692E6D}" dt="2023-10-19T14:00:12.295" v="3274"/>
          <ac:spMkLst>
            <pc:docMk/>
            <pc:sldMk cId="836579653" sldId="576"/>
            <ac:spMk id="15" creationId="{608B46D3-E77D-77FB-AE7A-C90BFF1AE984}"/>
          </ac:spMkLst>
        </pc:spChg>
        <pc:grpChg chg="add mod ord">
          <ac:chgData name="Random Generator Codes" userId="aae536b66f6f1f3a" providerId="LiveId" clId="{D6F13C3C-EA58-4101-A54A-D4530E692E6D}" dt="2023-10-19T14:00:24.705" v="3286" actId="13244"/>
          <ac:grpSpMkLst>
            <pc:docMk/>
            <pc:sldMk cId="836579653" sldId="576"/>
            <ac:grpSpMk id="4" creationId="{0E25A3AA-8554-C06A-C2B1-E4DE562F7452}"/>
          </ac:grpSpMkLst>
        </pc:grpChg>
        <pc:picChg chg="mod">
          <ac:chgData name="Random Generator Codes" userId="aae536b66f6f1f3a" providerId="LiveId" clId="{D6F13C3C-EA58-4101-A54A-D4530E692E6D}" dt="2023-10-19T14:00:19.346" v="3284" actId="1076"/>
          <ac:picMkLst>
            <pc:docMk/>
            <pc:sldMk cId="836579653" sldId="576"/>
            <ac:picMk id="2" creationId="{38D10C6A-3DEA-7268-7B62-9CEE86EAF72F}"/>
          </ac:picMkLst>
        </pc:picChg>
        <pc:picChg chg="add mod ord">
          <ac:chgData name="Random Generator Codes" userId="aae536b66f6f1f3a" providerId="LiveId" clId="{D6F13C3C-EA58-4101-A54A-D4530E692E6D}" dt="2023-10-19T14:00:13.437" v="3276" actId="1076"/>
          <ac:picMkLst>
            <pc:docMk/>
            <pc:sldMk cId="836579653" sldId="576"/>
            <ac:picMk id="3" creationId="{1A339FE4-B97E-EBB2-4CC0-C7A433FB9B70}"/>
          </ac:picMkLst>
        </pc:picChg>
        <pc:picChg chg="del">
          <ac:chgData name="Random Generator Codes" userId="aae536b66f6f1f3a" providerId="LiveId" clId="{D6F13C3C-EA58-4101-A54A-D4530E692E6D}" dt="2023-10-19T13:58:43.862" v="3249" actId="478"/>
          <ac:picMkLst>
            <pc:docMk/>
            <pc:sldMk cId="836579653" sldId="576"/>
            <ac:picMk id="14" creationId="{6B44FE54-EB2E-EFE9-20C0-45EB0A112D2E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2179498369" sldId="577"/>
        </pc:sldMkLst>
        <pc:spChg chg="ord">
          <ac:chgData name="Random Generator Codes" userId="aae536b66f6f1f3a" providerId="LiveId" clId="{D6F13C3C-EA58-4101-A54A-D4530E692E6D}" dt="2023-10-19T14:00:27.655" v="3287" actId="13244"/>
          <ac:spMkLst>
            <pc:docMk/>
            <pc:sldMk cId="2179498369" sldId="577"/>
            <ac:spMk id="5" creationId="{1D077305-CC1F-69C7-F3AA-3551E76A8790}"/>
          </ac:spMkLst>
        </pc:spChg>
        <pc:spChg chg="mod">
          <ac:chgData name="Random Generator Codes" userId="aae536b66f6f1f3a" providerId="LiveId" clId="{D6F13C3C-EA58-4101-A54A-D4530E692E6D}" dt="2023-10-19T13:59:51.882" v="3263" actId="208"/>
          <ac:spMkLst>
            <pc:docMk/>
            <pc:sldMk cId="2179498369" sldId="577"/>
            <ac:spMk id="14" creationId="{46134454-4EA1-551F-2162-63DBCBCC1B71}"/>
          </ac:spMkLst>
        </pc:spChg>
        <pc:spChg chg="mod">
          <ac:chgData name="Random Generator Codes" userId="aae536b66f6f1f3a" providerId="LiveId" clId="{D6F13C3C-EA58-4101-A54A-D4530E692E6D}" dt="2023-10-19T13:59:51.882" v="3263" actId="208"/>
          <ac:spMkLst>
            <pc:docMk/>
            <pc:sldMk cId="2179498369" sldId="577"/>
            <ac:spMk id="15" creationId="{178AEFB3-454B-2FA8-488E-AC658F3FABA3}"/>
          </ac:spMkLst>
        </pc:spChg>
        <pc:spChg chg="mod">
          <ac:chgData name="Random Generator Codes" userId="aae536b66f6f1f3a" providerId="LiveId" clId="{D6F13C3C-EA58-4101-A54A-D4530E692E6D}" dt="2023-10-19T13:59:51.882" v="3263" actId="208"/>
          <ac:spMkLst>
            <pc:docMk/>
            <pc:sldMk cId="2179498369" sldId="577"/>
            <ac:spMk id="16" creationId="{855F07D2-110A-C5A0-7F6A-EB7B5D436A91}"/>
          </ac:spMkLst>
        </pc:spChg>
        <pc:spChg chg="add del mod">
          <ac:chgData name="Random Generator Codes" userId="aae536b66f6f1f3a" providerId="LiveId" clId="{D6F13C3C-EA58-4101-A54A-D4530E692E6D}" dt="2023-10-19T14:01:40.874" v="3297" actId="478"/>
          <ac:spMkLst>
            <pc:docMk/>
            <pc:sldMk cId="2179498369" sldId="577"/>
            <ac:spMk id="19" creationId="{32576356-E62D-0DE7-53B9-5D2E329820AE}"/>
          </ac:spMkLst>
        </pc:spChg>
        <pc:grpChg chg="del mod">
          <ac:chgData name="Random Generator Codes" userId="aae536b66f6f1f3a" providerId="LiveId" clId="{D6F13C3C-EA58-4101-A54A-D4530E692E6D}" dt="2023-10-19T13:59:29.709" v="3259" actId="27803"/>
          <ac:grpSpMkLst>
            <pc:docMk/>
            <pc:sldMk cId="2179498369" sldId="577"/>
            <ac:grpSpMk id="11" creationId="{8143FB04-8822-20CA-E6A0-4DD3F97B6B2E}"/>
          </ac:grpSpMkLst>
        </pc:grpChg>
        <pc:grpChg chg="add mod ord">
          <ac:chgData name="Random Generator Codes" userId="aae536b66f6f1f3a" providerId="LiveId" clId="{D6F13C3C-EA58-4101-A54A-D4530E692E6D}" dt="2023-10-19T14:02:18.430" v="3348" actId="1076"/>
          <ac:grpSpMkLst>
            <pc:docMk/>
            <pc:sldMk cId="2179498369" sldId="577"/>
            <ac:grpSpMk id="17" creationId="{C47C15E9-E1EE-6EC4-DE50-28822F9489AD}"/>
          </ac:grpSpMkLst>
        </pc:grpChg>
        <pc:picChg chg="mod">
          <ac:chgData name="Random Generator Codes" userId="aae536b66f6f1f3a" providerId="LiveId" clId="{D6F13C3C-EA58-4101-A54A-D4530E692E6D}" dt="2023-10-19T13:59:58.651" v="3269" actId="1076"/>
          <ac:picMkLst>
            <pc:docMk/>
            <pc:sldMk cId="2179498369" sldId="577"/>
            <ac:picMk id="3" creationId="{1A339FE4-B97E-EBB2-4CC0-C7A433FB9B70}"/>
          </ac:picMkLst>
        </pc:picChg>
        <pc:picChg chg="add del mod">
          <ac:chgData name="Random Generator Codes" userId="aae536b66f6f1f3a" providerId="LiveId" clId="{D6F13C3C-EA58-4101-A54A-D4530E692E6D}" dt="2023-10-19T13:59:29.709" v="3259" actId="27803"/>
          <ac:picMkLst>
            <pc:docMk/>
            <pc:sldMk cId="2179498369" sldId="577"/>
            <ac:picMk id="6" creationId="{1C8AF75E-2FC5-0F09-CA09-916AD85E293A}"/>
          </ac:picMkLst>
        </pc:picChg>
        <pc:picChg chg="add mod ord">
          <ac:chgData name="Random Generator Codes" userId="aae536b66f6f1f3a" providerId="LiveId" clId="{D6F13C3C-EA58-4101-A54A-D4530E692E6D}" dt="2023-10-19T14:01:52.193" v="3302" actId="13244"/>
          <ac:picMkLst>
            <pc:docMk/>
            <pc:sldMk cId="2179498369" sldId="577"/>
            <ac:picMk id="18" creationId="{1D177652-42AF-8038-8939-805B48CBB36B}"/>
          </ac:picMkLst>
        </pc:picChg>
      </pc:sldChg>
      <pc:sldChg chg="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4022250955" sldId="578"/>
        </pc:sldMkLst>
        <pc:picChg chg="mod ord">
          <ac:chgData name="Random Generator Codes" userId="aae536b66f6f1f3a" providerId="LiveId" clId="{D6F13C3C-EA58-4101-A54A-D4530E692E6D}" dt="2023-10-19T14:02:00.317" v="3339" actId="1036"/>
          <ac:picMkLst>
            <pc:docMk/>
            <pc:sldMk cId="4022250955" sldId="578"/>
            <ac:picMk id="18" creationId="{1D177652-42AF-8038-8939-805B48CBB36B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1116621187" sldId="579"/>
        </pc:sldMkLst>
        <pc:spChg chg="add mod">
          <ac:chgData name="Random Generator Codes" userId="aae536b66f6f1f3a" providerId="LiveId" clId="{D6F13C3C-EA58-4101-A54A-D4530E692E6D}" dt="2023-10-19T14:03:50.103" v="3409" actId="20577"/>
          <ac:spMkLst>
            <pc:docMk/>
            <pc:sldMk cId="1116621187" sldId="579"/>
            <ac:spMk id="4" creationId="{05D832EC-D80D-F63A-C1B7-AD66EC03D89B}"/>
          </ac:spMkLst>
        </pc:spChg>
        <pc:spChg chg="del">
          <ac:chgData name="Random Generator Codes" userId="aae536b66f6f1f3a" providerId="LiveId" clId="{D6F13C3C-EA58-4101-A54A-D4530E692E6D}" dt="2023-10-19T14:03:05.147" v="3359" actId="478"/>
          <ac:spMkLst>
            <pc:docMk/>
            <pc:sldMk cId="1116621187" sldId="579"/>
            <ac:spMk id="5" creationId="{1D077305-CC1F-69C7-F3AA-3551E76A8790}"/>
          </ac:spMkLst>
        </pc:spChg>
        <pc:grpChg chg="del">
          <ac:chgData name="Random Generator Codes" userId="aae536b66f6f1f3a" providerId="LiveId" clId="{D6F13C3C-EA58-4101-A54A-D4530E692E6D}" dt="2023-10-19T14:03:00.548" v="3355" actId="478"/>
          <ac:grpSpMkLst>
            <pc:docMk/>
            <pc:sldMk cId="1116621187" sldId="579"/>
            <ac:grpSpMk id="17" creationId="{C47C15E9-E1EE-6EC4-DE50-28822F9489AD}"/>
          </ac:grpSpMkLst>
        </pc:grpChg>
        <pc:picChg chg="add del mod">
          <ac:chgData name="Random Generator Codes" userId="aae536b66f6f1f3a" providerId="LiveId" clId="{D6F13C3C-EA58-4101-A54A-D4530E692E6D}" dt="2023-10-19T14:03:39.587" v="3374" actId="196"/>
          <ac:picMkLst>
            <pc:docMk/>
            <pc:sldMk cId="1116621187" sldId="579"/>
            <ac:picMk id="2" creationId="{38D10C6A-3DEA-7268-7B62-9CEE86EAF72F}"/>
          </ac:picMkLst>
        </pc:picChg>
        <pc:picChg chg="mod">
          <ac:chgData name="Random Generator Codes" userId="aae536b66f6f1f3a" providerId="LiveId" clId="{D6F13C3C-EA58-4101-A54A-D4530E692E6D}" dt="2023-10-19T14:03:59.324" v="3412" actId="1076"/>
          <ac:picMkLst>
            <pc:docMk/>
            <pc:sldMk cId="1116621187" sldId="579"/>
            <ac:picMk id="3" creationId="{1A339FE4-B97E-EBB2-4CC0-C7A433FB9B70}"/>
          </ac:picMkLst>
        </pc:picChg>
        <pc:picChg chg="del">
          <ac:chgData name="Random Generator Codes" userId="aae536b66f6f1f3a" providerId="LiveId" clId="{D6F13C3C-EA58-4101-A54A-D4530E692E6D}" dt="2023-10-19T14:03:00.073" v="3354" actId="478"/>
          <ac:picMkLst>
            <pc:docMk/>
            <pc:sldMk cId="1116621187" sldId="579"/>
            <ac:picMk id="8" creationId="{385A4CBC-BBB9-1A88-6F38-E8C5A418F6DF}"/>
          </ac:picMkLst>
        </pc:picChg>
        <pc:picChg chg="del">
          <ac:chgData name="Random Generator Codes" userId="aae536b66f6f1f3a" providerId="LiveId" clId="{D6F13C3C-EA58-4101-A54A-D4530E692E6D}" dt="2023-10-19T14:02:59.558" v="3353" actId="478"/>
          <ac:picMkLst>
            <pc:docMk/>
            <pc:sldMk cId="1116621187" sldId="579"/>
            <ac:picMk id="9" creationId="{5F1C70E6-D684-8158-579D-6E2F3003FB97}"/>
          </ac:picMkLst>
        </pc:picChg>
        <pc:picChg chg="del">
          <ac:chgData name="Random Generator Codes" userId="aae536b66f6f1f3a" providerId="LiveId" clId="{D6F13C3C-EA58-4101-A54A-D4530E692E6D}" dt="2023-10-19T14:02:59.558" v="3353" actId="478"/>
          <ac:picMkLst>
            <pc:docMk/>
            <pc:sldMk cId="1116621187" sldId="579"/>
            <ac:picMk id="10" creationId="{DC3EFDDB-B0B3-D489-E35E-BE34E228E743}"/>
          </ac:picMkLst>
        </pc:picChg>
        <pc:picChg chg="del">
          <ac:chgData name="Random Generator Codes" userId="aae536b66f6f1f3a" providerId="LiveId" clId="{D6F13C3C-EA58-4101-A54A-D4530E692E6D}" dt="2023-10-19T14:02:59.558" v="3353" actId="478"/>
          <ac:picMkLst>
            <pc:docMk/>
            <pc:sldMk cId="1116621187" sldId="579"/>
            <ac:picMk id="12" creationId="{A9B38042-0A66-EF82-4FA4-3FF955315138}"/>
          </ac:picMkLst>
        </pc:picChg>
        <pc:picChg chg="del">
          <ac:chgData name="Random Generator Codes" userId="aae536b66f6f1f3a" providerId="LiveId" clId="{D6F13C3C-EA58-4101-A54A-D4530E692E6D}" dt="2023-10-19T14:02:59.558" v="3353" actId="478"/>
          <ac:picMkLst>
            <pc:docMk/>
            <pc:sldMk cId="1116621187" sldId="579"/>
            <ac:picMk id="13" creationId="{0C708AFD-1094-3D9D-2764-EFE1ECEAC1C4}"/>
          </ac:picMkLst>
        </pc:picChg>
        <pc:picChg chg="mod">
          <ac:chgData name="Random Generator Codes" userId="aae536b66f6f1f3a" providerId="LiveId" clId="{D6F13C3C-EA58-4101-A54A-D4530E692E6D}" dt="2023-10-19T14:03:59.324" v="3412" actId="1076"/>
          <ac:picMkLst>
            <pc:docMk/>
            <pc:sldMk cId="1116621187" sldId="579"/>
            <ac:picMk id="18" creationId="{1D177652-42AF-8038-8939-805B48CBB36B}"/>
          </ac:picMkLst>
        </pc:picChg>
      </pc:sldChg>
      <pc:sldChg chg="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1002480641" sldId="580"/>
        </pc:sldMkLst>
        <pc:spChg chg="mod">
          <ac:chgData name="Random Generator Codes" userId="aae536b66f6f1f3a" providerId="LiveId" clId="{D6F13C3C-EA58-4101-A54A-D4530E692E6D}" dt="2023-10-19T14:04:52.245" v="3505" actId="5793"/>
          <ac:spMkLst>
            <pc:docMk/>
            <pc:sldMk cId="1002480641" sldId="580"/>
            <ac:spMk id="4" creationId="{05D832EC-D80D-F63A-C1B7-AD66EC03D89B}"/>
          </ac:spMkLst>
        </pc:spChg>
        <pc:picChg chg="mod">
          <ac:chgData name="Random Generator Codes" userId="aae536b66f6f1f3a" providerId="LiveId" clId="{D6F13C3C-EA58-4101-A54A-D4530E692E6D}" dt="2023-10-19T14:04:55.855" v="3508" actId="196"/>
          <ac:picMkLst>
            <pc:docMk/>
            <pc:sldMk cId="1002480641" sldId="580"/>
            <ac:picMk id="3" creationId="{1A339FE4-B97E-EBB2-4CC0-C7A433FB9B70}"/>
          </ac:picMkLst>
        </pc:picChg>
      </pc:sldChg>
      <pc:sldChg chg="add del">
        <pc:chgData name="Random Generator Codes" userId="aae536b66f6f1f3a" providerId="LiveId" clId="{D6F13C3C-EA58-4101-A54A-D4530E692E6D}" dt="2023-10-19T14:04:10.925" v="3417" actId="2890"/>
        <pc:sldMkLst>
          <pc:docMk/>
          <pc:sldMk cId="2019124149" sldId="580"/>
        </pc:sldMkLst>
      </pc:sldChg>
      <pc:sldChg chg="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3119764836" sldId="581"/>
        </pc:sldMkLst>
        <pc:spChg chg="mod">
          <ac:chgData name="Random Generator Codes" userId="aae536b66f6f1f3a" providerId="LiveId" clId="{D6F13C3C-EA58-4101-A54A-D4530E692E6D}" dt="2023-10-21T00:07:07.709" v="3986" actId="20577"/>
          <ac:spMkLst>
            <pc:docMk/>
            <pc:sldMk cId="3119764836" sldId="581"/>
            <ac:spMk id="4" creationId="{05D832EC-D80D-F63A-C1B7-AD66EC03D89B}"/>
          </ac:spMkLst>
        </pc:spChg>
      </pc:sldChg>
      <pc:sldChg chg="modSp add modTransition modAnim">
        <pc:chgData name="Random Generator Codes" userId="aae536b66f6f1f3a" providerId="LiveId" clId="{D6F13C3C-EA58-4101-A54A-D4530E692E6D}" dt="2023-10-21T16:35:44.331" v="4979"/>
        <pc:sldMkLst>
          <pc:docMk/>
          <pc:sldMk cId="2718697399" sldId="582"/>
        </pc:sldMkLst>
        <pc:spChg chg="mod">
          <ac:chgData name="Random Generator Codes" userId="aae536b66f6f1f3a" providerId="LiveId" clId="{D6F13C3C-EA58-4101-A54A-D4530E692E6D}" dt="2023-10-19T14:06:24.282" v="3594" actId="20577"/>
          <ac:spMkLst>
            <pc:docMk/>
            <pc:sldMk cId="2718697399" sldId="582"/>
            <ac:spMk id="4" creationId="{05D832EC-D80D-F63A-C1B7-AD66EC03D89B}"/>
          </ac:spMkLst>
        </pc:spChg>
      </pc:sldChg>
      <pc:sldChg chg="modSp add modTransition modAnim">
        <pc:chgData name="Random Generator Codes" userId="aae536b66f6f1f3a" providerId="LiveId" clId="{D6F13C3C-EA58-4101-A54A-D4530E692E6D}" dt="2023-10-21T16:35:44.331" v="4979"/>
        <pc:sldMkLst>
          <pc:docMk/>
          <pc:sldMk cId="1527299177" sldId="583"/>
        </pc:sldMkLst>
        <pc:spChg chg="mod">
          <ac:chgData name="Random Generator Codes" userId="aae536b66f6f1f3a" providerId="LiveId" clId="{D6F13C3C-EA58-4101-A54A-D4530E692E6D}" dt="2023-10-19T14:07:31.236" v="3617" actId="20577"/>
          <ac:spMkLst>
            <pc:docMk/>
            <pc:sldMk cId="1527299177" sldId="583"/>
            <ac:spMk id="4" creationId="{05D832EC-D80D-F63A-C1B7-AD66EC03D89B}"/>
          </ac:spMkLst>
        </pc:spChg>
      </pc:sldChg>
      <pc:sldChg chg="addSp modSp add modTransition modAnim">
        <pc:chgData name="Random Generator Codes" userId="aae536b66f6f1f3a" providerId="LiveId" clId="{D6F13C3C-EA58-4101-A54A-D4530E692E6D}" dt="2023-10-21T16:35:44.331" v="4979"/>
        <pc:sldMkLst>
          <pc:docMk/>
          <pc:sldMk cId="3519809343" sldId="584"/>
        </pc:sldMkLst>
        <pc:picChg chg="add mod">
          <ac:chgData name="Random Generator Codes" userId="aae536b66f6f1f3a" providerId="LiveId" clId="{D6F13C3C-EA58-4101-A54A-D4530E692E6D}" dt="2023-10-19T14:08:11.040" v="3636" actId="688"/>
          <ac:picMkLst>
            <pc:docMk/>
            <pc:sldMk cId="3519809343" sldId="584"/>
            <ac:picMk id="5" creationId="{5F4B70FB-9D3C-E619-A669-D72ED1B6BB8D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436520690" sldId="585"/>
        </pc:sldMkLst>
        <pc:spChg chg="mod">
          <ac:chgData name="Random Generator Codes" userId="aae536b66f6f1f3a" providerId="LiveId" clId="{D6F13C3C-EA58-4101-A54A-D4530E692E6D}" dt="2023-10-19T14:09:02.864" v="3684" actId="20577"/>
          <ac:spMkLst>
            <pc:docMk/>
            <pc:sldMk cId="436520690" sldId="585"/>
            <ac:spMk id="4" creationId="{05D832EC-D80D-F63A-C1B7-AD66EC03D89B}"/>
          </ac:spMkLst>
        </pc:spChg>
        <pc:picChg chg="del">
          <ac:chgData name="Random Generator Codes" userId="aae536b66f6f1f3a" providerId="LiveId" clId="{D6F13C3C-EA58-4101-A54A-D4530E692E6D}" dt="2023-10-19T14:08:28.204" v="3640" actId="478"/>
          <ac:picMkLst>
            <pc:docMk/>
            <pc:sldMk cId="436520690" sldId="585"/>
            <ac:picMk id="5" creationId="{5F4B70FB-9D3C-E619-A669-D72ED1B6BB8D}"/>
          </ac:picMkLst>
        </pc:picChg>
        <pc:picChg chg="add mod">
          <ac:chgData name="Random Generator Codes" userId="aae536b66f6f1f3a" providerId="LiveId" clId="{D6F13C3C-EA58-4101-A54A-D4530E692E6D}" dt="2023-10-19T14:08:56.557" v="3646" actId="1076"/>
          <ac:picMkLst>
            <pc:docMk/>
            <pc:sldMk cId="436520690" sldId="585"/>
            <ac:picMk id="6" creationId="{3CC63B39-2979-3588-B444-FE272C67760E}"/>
          </ac:picMkLst>
        </pc:picChg>
        <pc:picChg chg="del">
          <ac:chgData name="Random Generator Codes" userId="aae536b66f6f1f3a" providerId="LiveId" clId="{D6F13C3C-EA58-4101-A54A-D4530E692E6D}" dt="2023-10-19T14:09:32.173" v="3712" actId="478"/>
          <ac:picMkLst>
            <pc:docMk/>
            <pc:sldMk cId="436520690" sldId="585"/>
            <ac:picMk id="18" creationId="{1D177652-42AF-8038-8939-805B48CBB36B}"/>
          </ac:picMkLst>
        </pc:picChg>
      </pc:sldChg>
      <pc:sldChg chg="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2941944595" sldId="586"/>
        </pc:sldMkLst>
        <pc:spChg chg="mod">
          <ac:chgData name="Random Generator Codes" userId="aae536b66f6f1f3a" providerId="LiveId" clId="{D6F13C3C-EA58-4101-A54A-D4530E692E6D}" dt="2023-10-19T14:09:13.184" v="3707" actId="20577"/>
          <ac:spMkLst>
            <pc:docMk/>
            <pc:sldMk cId="2941944595" sldId="586"/>
            <ac:spMk id="4" creationId="{05D832EC-D80D-F63A-C1B7-AD66EC03D89B}"/>
          </ac:spMkLst>
        </pc:spChg>
        <pc:picChg chg="mod">
          <ac:chgData name="Random Generator Codes" userId="aae536b66f6f1f3a" providerId="LiveId" clId="{D6F13C3C-EA58-4101-A54A-D4530E692E6D}" dt="2023-10-19T14:09:16.275" v="3711" actId="1076"/>
          <ac:picMkLst>
            <pc:docMk/>
            <pc:sldMk cId="2941944595" sldId="586"/>
            <ac:picMk id="6" creationId="{3CC63B39-2979-3588-B444-FE272C67760E}"/>
          </ac:picMkLst>
        </pc:picChg>
        <pc:picChg chg="del">
          <ac:chgData name="Random Generator Codes" userId="aae536b66f6f1f3a" providerId="LiveId" clId="{D6F13C3C-EA58-4101-A54A-D4530E692E6D}" dt="2023-10-19T14:09:33.515" v="3713" actId="478"/>
          <ac:picMkLst>
            <pc:docMk/>
            <pc:sldMk cId="2941944595" sldId="586"/>
            <ac:picMk id="18" creationId="{1D177652-42AF-8038-8939-805B48CBB36B}"/>
          </ac:picMkLst>
        </pc:picChg>
      </pc:sldChg>
      <pc:sldChg chg="add del">
        <pc:chgData name="Random Generator Codes" userId="aae536b66f6f1f3a" providerId="LiveId" clId="{D6F13C3C-EA58-4101-A54A-D4530E692E6D}" dt="2023-10-20T23:47:34.028" v="3775" actId="2890"/>
        <pc:sldMkLst>
          <pc:docMk/>
          <pc:sldMk cId="556790492" sldId="587"/>
        </pc:sldMkLst>
      </pc:sldChg>
      <pc:sldChg chg="addSp delSp modSp add del mod modAnim">
        <pc:chgData name="Random Generator Codes" userId="aae536b66f6f1f3a" providerId="LiveId" clId="{D6F13C3C-EA58-4101-A54A-D4530E692E6D}" dt="2023-10-20T23:47:01.434" v="3763" actId="2890"/>
        <pc:sldMkLst>
          <pc:docMk/>
          <pc:sldMk cId="2311393260" sldId="587"/>
        </pc:sldMkLst>
        <pc:spChg chg="add del mod">
          <ac:chgData name="Random Generator Codes" userId="aae536b66f6f1f3a" providerId="LiveId" clId="{D6F13C3C-EA58-4101-A54A-D4530E692E6D}" dt="2023-10-20T23:47:00.848" v="3762"/>
          <ac:spMkLst>
            <pc:docMk/>
            <pc:sldMk cId="2311393260" sldId="587"/>
            <ac:spMk id="3" creationId="{B8F3663F-F8FB-C13B-A905-3F55653C0796}"/>
          </ac:spMkLst>
        </pc:spChg>
        <pc:spChg chg="add del mod">
          <ac:chgData name="Random Generator Codes" userId="aae536b66f6f1f3a" providerId="LiveId" clId="{D6F13C3C-EA58-4101-A54A-D4530E692E6D}" dt="2023-10-20T23:47:00.848" v="3762"/>
          <ac:spMkLst>
            <pc:docMk/>
            <pc:sldMk cId="2311393260" sldId="587"/>
            <ac:spMk id="19" creationId="{E412832D-83F8-FE0E-BA28-6C4F16D68FE1}"/>
          </ac:spMkLst>
        </pc:spChg>
        <pc:spChg chg="add del mod">
          <ac:chgData name="Random Generator Codes" userId="aae536b66f6f1f3a" providerId="LiveId" clId="{D6F13C3C-EA58-4101-A54A-D4530E692E6D}" dt="2023-10-20T23:47:00.848" v="3762"/>
          <ac:spMkLst>
            <pc:docMk/>
            <pc:sldMk cId="2311393260" sldId="587"/>
            <ac:spMk id="24" creationId="{AB783F80-7284-29CE-3BDF-B5D552B69F39}"/>
          </ac:spMkLst>
        </pc:spChg>
        <pc:spChg chg="add del mod">
          <ac:chgData name="Random Generator Codes" userId="aae536b66f6f1f3a" providerId="LiveId" clId="{D6F13C3C-EA58-4101-A54A-D4530E692E6D}" dt="2023-10-20T23:47:00.848" v="3762"/>
          <ac:spMkLst>
            <pc:docMk/>
            <pc:sldMk cId="2311393260" sldId="587"/>
            <ac:spMk id="25" creationId="{64FA1B10-7138-DD23-4031-8598005DB9AE}"/>
          </ac:spMkLst>
        </pc:spChg>
        <pc:spChg chg="add del mod">
          <ac:chgData name="Random Generator Codes" userId="aae536b66f6f1f3a" providerId="LiveId" clId="{D6F13C3C-EA58-4101-A54A-D4530E692E6D}" dt="2023-10-20T23:47:00.848" v="3762"/>
          <ac:spMkLst>
            <pc:docMk/>
            <pc:sldMk cId="2311393260" sldId="587"/>
            <ac:spMk id="27" creationId="{A3EA86AE-F2C0-9576-A302-4957738E1CDC}"/>
          </ac:spMkLst>
        </pc:spChg>
        <pc:grpChg chg="mod">
          <ac:chgData name="Random Generator Codes" userId="aae536b66f6f1f3a" providerId="LiveId" clId="{D6F13C3C-EA58-4101-A54A-D4530E692E6D}" dt="2023-10-20T23:46:50.866" v="3752" actId="1076"/>
          <ac:grpSpMkLst>
            <pc:docMk/>
            <pc:sldMk cId="2311393260" sldId="587"/>
            <ac:grpSpMk id="11" creationId="{ABDE2071-D5C3-F819-E349-44040F75F825}"/>
          </ac:grpSpMkLst>
        </pc:grpChg>
        <pc:grpChg chg="add del mod">
          <ac:chgData name="Random Generator Codes" userId="aae536b66f6f1f3a" providerId="LiveId" clId="{D6F13C3C-EA58-4101-A54A-D4530E692E6D}" dt="2023-10-20T23:47:00.848" v="3762"/>
          <ac:grpSpMkLst>
            <pc:docMk/>
            <pc:sldMk cId="2311393260" sldId="587"/>
            <ac:grpSpMk id="32" creationId="{D0CFEB72-04E6-1387-BD54-E5814B103BEE}"/>
          </ac:grpSpMkLst>
        </pc:grpChg>
        <pc:picChg chg="add del mod">
          <ac:chgData name="Random Generator Codes" userId="aae536b66f6f1f3a" providerId="LiveId" clId="{D6F13C3C-EA58-4101-A54A-D4530E692E6D}" dt="2023-10-20T23:47:00.848" v="3762"/>
          <ac:picMkLst>
            <pc:docMk/>
            <pc:sldMk cId="2311393260" sldId="587"/>
            <ac:picMk id="28" creationId="{C30099A9-9595-022C-2F7E-295E8D449CDA}"/>
          </ac:picMkLst>
        </pc:picChg>
        <pc:picChg chg="add del mod">
          <ac:chgData name="Random Generator Codes" userId="aae536b66f6f1f3a" providerId="LiveId" clId="{D6F13C3C-EA58-4101-A54A-D4530E692E6D}" dt="2023-10-20T23:47:00.848" v="3762"/>
          <ac:picMkLst>
            <pc:docMk/>
            <pc:sldMk cId="2311393260" sldId="587"/>
            <ac:picMk id="29" creationId="{211F4091-119F-CDD1-AADE-84DF5BE33AE3}"/>
          </ac:picMkLst>
        </pc:pic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6" creationId="{9DEE0E3E-3384-DE8A-CA4C-5360CA7DAD00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12" creationId="{2D784EB7-5C7C-0CF8-E463-062D558A5D8D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15" creationId="{B7CDFF23-E658-FCDB-5A70-5559E8FFB2FB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16" creationId="{0246529F-2662-3006-1384-25F51B3CC1FE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17" creationId="{B3950231-B2DF-6D8B-E0C3-4D654FAEAC5D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18" creationId="{58886E72-7CCA-1D85-A260-B25BF0B0C292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30" creationId="{284EB80E-817F-C7F1-2443-F791410E7028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34" creationId="{98E4DA43-01C3-591B-3282-6A040441B872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36" creationId="{F98CEB3A-0F16-4092-A460-D96B49369F0D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37" creationId="{BDCB1F12-9C4F-D5D8-812E-EA9FDE2048E1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38" creationId="{4BB4D4C2-59A7-F21B-EFBB-911B73594E02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39" creationId="{E45C3005-ED56-E68D-ACAB-69807062DA96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44" creationId="{7DD91EB5-1660-2AEF-C906-30C7F104AD68}"/>
          </ac:cxnSpMkLst>
        </pc:cxnChg>
      </pc:sldChg>
      <pc:sldChg chg="modSp add del mod">
        <pc:chgData name="Random Generator Codes" userId="aae536b66f6f1f3a" providerId="LiveId" clId="{D6F13C3C-EA58-4101-A54A-D4530E692E6D}" dt="2023-10-20T23:52:25.725" v="3849" actId="47"/>
        <pc:sldMkLst>
          <pc:docMk/>
          <pc:sldMk cId="3306096285" sldId="587"/>
        </pc:sldMkLst>
        <pc:grpChg chg="mod">
          <ac:chgData name="Random Generator Codes" userId="aae536b66f6f1f3a" providerId="LiveId" clId="{D6F13C3C-EA58-4101-A54A-D4530E692E6D}" dt="2023-10-20T23:50:25.305" v="3814" actId="196"/>
          <ac:grpSpMkLst>
            <pc:docMk/>
            <pc:sldMk cId="3306096285" sldId="587"/>
            <ac:grpSpMk id="48" creationId="{D62ED650-CE00-AB31-CEAD-E36494D1027D}"/>
          </ac:grpSpMkLst>
        </pc:grpChg>
      </pc:sldChg>
      <pc:sldChg chg="add del">
        <pc:chgData name="Random Generator Codes" userId="aae536b66f6f1f3a" providerId="LiveId" clId="{D6F13C3C-EA58-4101-A54A-D4530E692E6D}" dt="2023-10-20T23:47:13.068" v="3765"/>
        <pc:sldMkLst>
          <pc:docMk/>
          <pc:sldMk cId="4056541173" sldId="587"/>
        </pc:sldMkLst>
      </pc:sldChg>
      <pc:sldChg chg="addSp delSp modSp add del mod modTransition delAnim modAnim">
        <pc:chgData name="Random Generator Codes" userId="aae536b66f6f1f3a" providerId="LiveId" clId="{D6F13C3C-EA58-4101-A54A-D4530E692E6D}" dt="2023-10-21T16:35:44.331" v="4979"/>
        <pc:sldMkLst>
          <pc:docMk/>
          <pc:sldMk cId="3095770432" sldId="588"/>
        </pc:sldMkLst>
        <pc:spChg chg="mod topLvl">
          <ac:chgData name="Random Generator Codes" userId="aae536b66f6f1f3a" providerId="LiveId" clId="{D6F13C3C-EA58-4101-A54A-D4530E692E6D}" dt="2023-10-20T23:52:22.725" v="3848" actId="165"/>
          <ac:spMkLst>
            <pc:docMk/>
            <pc:sldMk cId="3095770432" sldId="588"/>
            <ac:spMk id="3" creationId="{5A44D62C-6AB4-8654-18FC-6C19D8A41B74}"/>
          </ac:spMkLst>
        </pc:spChg>
        <pc:spChg chg="mod">
          <ac:chgData name="Random Generator Codes" userId="aae536b66f6f1f3a" providerId="LiveId" clId="{D6F13C3C-EA58-4101-A54A-D4530E692E6D}" dt="2023-10-20T23:54:44.020" v="3895" actId="164"/>
          <ac:spMkLst>
            <pc:docMk/>
            <pc:sldMk cId="3095770432" sldId="588"/>
            <ac:spMk id="13" creationId="{4D829C02-6F49-6EDD-C7CC-7A7150407602}"/>
          </ac:spMkLst>
        </pc:spChg>
        <pc:spChg chg="mod">
          <ac:chgData name="Random Generator Codes" userId="aae536b66f6f1f3a" providerId="LiveId" clId="{D6F13C3C-EA58-4101-A54A-D4530E692E6D}" dt="2023-10-20T23:54:44.020" v="3895" actId="164"/>
          <ac:spMkLst>
            <pc:docMk/>
            <pc:sldMk cId="3095770432" sldId="588"/>
            <ac:spMk id="14" creationId="{93EE9600-61CF-D795-44CC-8A6143289F1E}"/>
          </ac:spMkLst>
        </pc:spChg>
        <pc:spChg chg="mod topLvl">
          <ac:chgData name="Random Generator Codes" userId="aae536b66f6f1f3a" providerId="LiveId" clId="{D6F13C3C-EA58-4101-A54A-D4530E692E6D}" dt="2023-10-20T23:52:22.725" v="3848" actId="165"/>
          <ac:spMkLst>
            <pc:docMk/>
            <pc:sldMk cId="3095770432" sldId="588"/>
            <ac:spMk id="19" creationId="{C7431E3D-5C3F-A773-2CCB-96788E16E330}"/>
          </ac:spMkLst>
        </pc:spChg>
        <pc:spChg chg="mod">
          <ac:chgData name="Random Generator Codes" userId="aae536b66f6f1f3a" providerId="LiveId" clId="{D6F13C3C-EA58-4101-A54A-D4530E692E6D}" dt="2023-10-20T23:54:44.020" v="3895" actId="164"/>
          <ac:spMkLst>
            <pc:docMk/>
            <pc:sldMk cId="3095770432" sldId="588"/>
            <ac:spMk id="20" creationId="{2D4CFE49-6F16-7672-3009-C2315EA358F9}"/>
          </ac:spMkLst>
        </pc:spChg>
        <pc:spChg chg="mod">
          <ac:chgData name="Random Generator Codes" userId="aae536b66f6f1f3a" providerId="LiveId" clId="{D6F13C3C-EA58-4101-A54A-D4530E692E6D}" dt="2023-10-20T23:54:44.020" v="3895" actId="164"/>
          <ac:spMkLst>
            <pc:docMk/>
            <pc:sldMk cId="3095770432" sldId="588"/>
            <ac:spMk id="21" creationId="{75D050A8-2B81-5867-F4B5-2201E7DBDB5F}"/>
          </ac:spMkLst>
        </pc:spChg>
        <pc:spChg chg="mod">
          <ac:chgData name="Random Generator Codes" userId="aae536b66f6f1f3a" providerId="LiveId" clId="{D6F13C3C-EA58-4101-A54A-D4530E692E6D}" dt="2023-10-20T23:54:44.020" v="3895" actId="164"/>
          <ac:spMkLst>
            <pc:docMk/>
            <pc:sldMk cId="3095770432" sldId="588"/>
            <ac:spMk id="22" creationId="{75FE33EE-43F6-01E6-6730-246E99DCD0C1}"/>
          </ac:spMkLst>
        </pc:spChg>
        <pc:spChg chg="mod topLvl">
          <ac:chgData name="Random Generator Codes" userId="aae536b66f6f1f3a" providerId="LiveId" clId="{D6F13C3C-EA58-4101-A54A-D4530E692E6D}" dt="2023-10-21T16:08:14.939" v="4058" actId="1076"/>
          <ac:spMkLst>
            <pc:docMk/>
            <pc:sldMk cId="3095770432" sldId="588"/>
            <ac:spMk id="24" creationId="{F56618DD-E2DE-43A9-D2C3-9F5972FE6720}"/>
          </ac:spMkLst>
        </pc:spChg>
        <pc:spChg chg="mod topLvl">
          <ac:chgData name="Random Generator Codes" userId="aae536b66f6f1f3a" providerId="LiveId" clId="{D6F13C3C-EA58-4101-A54A-D4530E692E6D}" dt="2023-10-20T23:52:22.725" v="3848" actId="165"/>
          <ac:spMkLst>
            <pc:docMk/>
            <pc:sldMk cId="3095770432" sldId="588"/>
            <ac:spMk id="25" creationId="{CA305485-209D-FA04-DB78-5FCCA1DA0608}"/>
          </ac:spMkLst>
        </pc:spChg>
        <pc:spChg chg="del ord">
          <ac:chgData name="Random Generator Codes" userId="aae536b66f6f1f3a" providerId="LiveId" clId="{D6F13C3C-EA58-4101-A54A-D4530E692E6D}" dt="2023-10-20T23:54:56.817" v="3896" actId="478"/>
          <ac:spMkLst>
            <pc:docMk/>
            <pc:sldMk cId="3095770432" sldId="588"/>
            <ac:spMk id="26" creationId="{D59B8BC7-E43A-7EC3-7C8D-F7D59FA55FA4}"/>
          </ac:spMkLst>
        </pc:spChg>
        <pc:spChg chg="mod topLvl">
          <ac:chgData name="Random Generator Codes" userId="aae536b66f6f1f3a" providerId="LiveId" clId="{D6F13C3C-EA58-4101-A54A-D4530E692E6D}" dt="2023-10-20T23:52:22.725" v="3848" actId="165"/>
          <ac:spMkLst>
            <pc:docMk/>
            <pc:sldMk cId="3095770432" sldId="588"/>
            <ac:spMk id="27" creationId="{B7D8FB7A-D693-AF68-02BD-24E875CA3E12}"/>
          </ac:spMkLst>
        </pc:spChg>
        <pc:spChg chg="add mod">
          <ac:chgData name="Random Generator Codes" userId="aae536b66f6f1f3a" providerId="LiveId" clId="{D6F13C3C-EA58-4101-A54A-D4530E692E6D}" dt="2023-10-20T23:59:44.276" v="3962"/>
          <ac:spMkLst>
            <pc:docMk/>
            <pc:sldMk cId="3095770432" sldId="588"/>
            <ac:spMk id="51" creationId="{7A5A304C-E863-442F-5088-8CD2B5164AEE}"/>
          </ac:spMkLst>
        </pc:spChg>
        <pc:grpChg chg="mod">
          <ac:chgData name="Random Generator Codes" userId="aae536b66f6f1f3a" providerId="LiveId" clId="{D6F13C3C-EA58-4101-A54A-D4530E692E6D}" dt="2023-10-20T23:55:16.136" v="3899" actId="1076"/>
          <ac:grpSpMkLst>
            <pc:docMk/>
            <pc:sldMk cId="3095770432" sldId="588"/>
            <ac:grpSpMk id="11" creationId="{ABDE2071-D5C3-F819-E349-44040F75F825}"/>
          </ac:grpSpMkLst>
        </pc:grpChg>
        <pc:grpChg chg="del">
          <ac:chgData name="Random Generator Codes" userId="aae536b66f6f1f3a" providerId="LiveId" clId="{D6F13C3C-EA58-4101-A54A-D4530E692E6D}" dt="2023-10-20T23:51:20.735" v="3834" actId="478"/>
          <ac:grpSpMkLst>
            <pc:docMk/>
            <pc:sldMk cId="3095770432" sldId="588"/>
            <ac:grpSpMk id="32" creationId="{E1B89D85-4216-AEAC-6231-F2C5A3202E67}"/>
          </ac:grpSpMkLst>
        </pc:grpChg>
        <pc:grpChg chg="mod">
          <ac:chgData name="Random Generator Codes" userId="aae536b66f6f1f3a" providerId="LiveId" clId="{D6F13C3C-EA58-4101-A54A-D4530E692E6D}" dt="2023-10-20T23:54:44.020" v="3895" actId="164"/>
          <ac:grpSpMkLst>
            <pc:docMk/>
            <pc:sldMk cId="3095770432" sldId="588"/>
            <ac:grpSpMk id="43" creationId="{6761F9E3-37E1-5667-DEB2-1130D5F70142}"/>
          </ac:grpSpMkLst>
        </pc:grpChg>
        <pc:grpChg chg="del mod">
          <ac:chgData name="Random Generator Codes" userId="aae536b66f6f1f3a" providerId="LiveId" clId="{D6F13C3C-EA58-4101-A54A-D4530E692E6D}" dt="2023-10-20T23:52:22.725" v="3848" actId="165"/>
          <ac:grpSpMkLst>
            <pc:docMk/>
            <pc:sldMk cId="3095770432" sldId="588"/>
            <ac:grpSpMk id="48" creationId="{D62ED650-CE00-AB31-CEAD-E36494D1027D}"/>
          </ac:grpSpMkLst>
        </pc:grpChg>
        <pc:grpChg chg="add del mod">
          <ac:chgData name="Random Generator Codes" userId="aae536b66f6f1f3a" providerId="LiveId" clId="{D6F13C3C-EA58-4101-A54A-D4530E692E6D}" dt="2023-10-20T23:55:24.373" v="3902" actId="21"/>
          <ac:grpSpMkLst>
            <pc:docMk/>
            <pc:sldMk cId="3095770432" sldId="588"/>
            <ac:grpSpMk id="49" creationId="{C111D946-AA8A-124A-0E2A-46EC7524710C}"/>
          </ac:grpSpMkLst>
        </pc:grpChg>
        <pc:picChg chg="mod">
          <ac:chgData name="Random Generator Codes" userId="aae536b66f6f1f3a" providerId="LiveId" clId="{D6F13C3C-EA58-4101-A54A-D4530E692E6D}" dt="2023-10-20T23:54:44.020" v="3895" actId="164"/>
          <ac:picMkLst>
            <pc:docMk/>
            <pc:sldMk cId="3095770432" sldId="588"/>
            <ac:picMk id="2" creationId="{2FFB72FD-C0C2-9676-F7B6-4D1C5997C2B4}"/>
          </ac:picMkLst>
        </pc:picChg>
        <pc:picChg chg="mod">
          <ac:chgData name="Random Generator Codes" userId="aae536b66f6f1f3a" providerId="LiveId" clId="{D6F13C3C-EA58-4101-A54A-D4530E692E6D}" dt="2023-10-20T23:54:44.020" v="3895" actId="164"/>
          <ac:picMkLst>
            <pc:docMk/>
            <pc:sldMk cId="3095770432" sldId="588"/>
            <ac:picMk id="23" creationId="{492885BE-4F8C-951E-D86A-12EAAED056A6}"/>
          </ac:picMkLst>
        </pc:picChg>
        <pc:picChg chg="mod topLvl">
          <ac:chgData name="Random Generator Codes" userId="aae536b66f6f1f3a" providerId="LiveId" clId="{D6F13C3C-EA58-4101-A54A-D4530E692E6D}" dt="2023-10-21T16:08:14.939" v="4058" actId="1076"/>
          <ac:picMkLst>
            <pc:docMk/>
            <pc:sldMk cId="3095770432" sldId="588"/>
            <ac:picMk id="46" creationId="{049CA0A9-095E-B6AC-281B-2E3D3B1F6692}"/>
          </ac:picMkLst>
        </pc:picChg>
        <pc:picChg chg="add del mod ord">
          <ac:chgData name="Random Generator Codes" userId="aae536b66f6f1f3a" providerId="LiveId" clId="{D6F13C3C-EA58-4101-A54A-D4530E692E6D}" dt="2023-10-20T23:58:20.503" v="3953" actId="478"/>
          <ac:picMkLst>
            <pc:docMk/>
            <pc:sldMk cId="3095770432" sldId="588"/>
            <ac:picMk id="50" creationId="{9A817557-870F-6FDD-6DF2-F7AF340B0C07}"/>
          </ac:picMkLst>
        </pc:picChg>
        <pc:cxnChg chg="mod">
          <ac:chgData name="Random Generator Codes" userId="aae536b66f6f1f3a" providerId="LiveId" clId="{D6F13C3C-EA58-4101-A54A-D4530E692E6D}" dt="2023-10-20T23:54:44.020" v="3895" actId="164"/>
          <ac:cxnSpMkLst>
            <pc:docMk/>
            <pc:sldMk cId="3095770432" sldId="588"/>
            <ac:cxnSpMk id="4" creationId="{7B00F1C6-2B20-4E31-EF0B-871F36FD6F17}"/>
          </ac:cxnSpMkLst>
        </pc:cxnChg>
        <pc:cxnChg chg="mod topLvl">
          <ac:chgData name="Random Generator Codes" userId="aae536b66f6f1f3a" providerId="LiveId" clId="{D6F13C3C-EA58-4101-A54A-D4530E692E6D}" dt="2023-10-20T23:56:15.424" v="3913" actId="1076"/>
          <ac:cxnSpMkLst>
            <pc:docMk/>
            <pc:sldMk cId="3095770432" sldId="588"/>
            <ac:cxnSpMk id="6" creationId="{65B54D75-2F7F-A09E-1927-3CAC34F71BD8}"/>
          </ac:cxnSpMkLst>
        </pc:cxnChg>
        <pc:cxnChg chg="mod">
          <ac:chgData name="Random Generator Codes" userId="aae536b66f6f1f3a" providerId="LiveId" clId="{D6F13C3C-EA58-4101-A54A-D4530E692E6D}" dt="2023-10-20T23:54:44.020" v="3895" actId="164"/>
          <ac:cxnSpMkLst>
            <pc:docMk/>
            <pc:sldMk cId="3095770432" sldId="588"/>
            <ac:cxnSpMk id="8" creationId="{0461661E-C65F-CBCB-9DFE-081C2CD69BC7}"/>
          </ac:cxnSpMkLst>
        </pc:cxnChg>
        <pc:cxnChg chg="mod topLvl">
          <ac:chgData name="Random Generator Codes" userId="aae536b66f6f1f3a" providerId="LiveId" clId="{D6F13C3C-EA58-4101-A54A-D4530E692E6D}" dt="2023-10-20T23:56:15.666" v="3914" actId="1076"/>
          <ac:cxnSpMkLst>
            <pc:docMk/>
            <pc:sldMk cId="3095770432" sldId="588"/>
            <ac:cxnSpMk id="12" creationId="{BACFED8C-B0A8-B228-501C-CD5AF3F6BFA1}"/>
          </ac:cxnSpMkLst>
        </pc:cxnChg>
        <pc:cxnChg chg="mod topLvl">
          <ac:chgData name="Random Generator Codes" userId="aae536b66f6f1f3a" providerId="LiveId" clId="{D6F13C3C-EA58-4101-A54A-D4530E692E6D}" dt="2023-10-21T16:08:14.939" v="4058" actId="1076"/>
          <ac:cxnSpMkLst>
            <pc:docMk/>
            <pc:sldMk cId="3095770432" sldId="588"/>
            <ac:cxnSpMk id="15" creationId="{1316A91B-0AE8-9A61-EF04-851235D02251}"/>
          </ac:cxnSpMkLst>
        </pc:cxnChg>
        <pc:cxnChg chg="mod topLvl">
          <ac:chgData name="Random Generator Codes" userId="aae536b66f6f1f3a" providerId="LiveId" clId="{D6F13C3C-EA58-4101-A54A-D4530E692E6D}" dt="2023-10-21T16:08:14.939" v="4058" actId="1076"/>
          <ac:cxnSpMkLst>
            <pc:docMk/>
            <pc:sldMk cId="3095770432" sldId="588"/>
            <ac:cxnSpMk id="16" creationId="{9CB5456E-2E32-C5C6-8AEB-64E7D80BD50F}"/>
          </ac:cxnSpMkLst>
        </pc:cxnChg>
        <pc:cxnChg chg="mod topLvl">
          <ac:chgData name="Random Generator Codes" userId="aae536b66f6f1f3a" providerId="LiveId" clId="{D6F13C3C-EA58-4101-A54A-D4530E692E6D}" dt="2023-10-21T16:08:14.939" v="4058" actId="1076"/>
          <ac:cxnSpMkLst>
            <pc:docMk/>
            <pc:sldMk cId="3095770432" sldId="588"/>
            <ac:cxnSpMk id="17" creationId="{92CB1A2B-F2EE-4E42-6E06-F0C4FD879DEC}"/>
          </ac:cxnSpMkLst>
        </pc:cxnChg>
        <pc:cxnChg chg="mod topLvl">
          <ac:chgData name="Random Generator Codes" userId="aae536b66f6f1f3a" providerId="LiveId" clId="{D6F13C3C-EA58-4101-A54A-D4530E692E6D}" dt="2023-10-20T23:52:22.725" v="3848" actId="165"/>
          <ac:cxnSpMkLst>
            <pc:docMk/>
            <pc:sldMk cId="3095770432" sldId="588"/>
            <ac:cxnSpMk id="18" creationId="{D7747F41-E621-3054-02DE-0FAB3F0CE181}"/>
          </ac:cxnSpMkLst>
        </pc:cxnChg>
        <pc:cxnChg chg="mod topLvl">
          <ac:chgData name="Random Generator Codes" userId="aae536b66f6f1f3a" providerId="LiveId" clId="{D6F13C3C-EA58-4101-A54A-D4530E692E6D}" dt="2023-10-21T16:08:14.939" v="4058" actId="1076"/>
          <ac:cxnSpMkLst>
            <pc:docMk/>
            <pc:sldMk cId="3095770432" sldId="588"/>
            <ac:cxnSpMk id="30" creationId="{44E7DB86-B1A3-3A3C-95C4-64EC2DBC612C}"/>
          </ac:cxnSpMkLst>
        </pc:cxnChg>
        <pc:cxnChg chg="del">
          <ac:chgData name="Random Generator Codes" userId="aae536b66f6f1f3a" providerId="LiveId" clId="{D6F13C3C-EA58-4101-A54A-D4530E692E6D}" dt="2023-10-20T23:51:23.583" v="3835" actId="478"/>
          <ac:cxnSpMkLst>
            <pc:docMk/>
            <pc:sldMk cId="3095770432" sldId="588"/>
            <ac:cxnSpMk id="34" creationId="{8986D366-F365-971A-07CF-C640CA92417E}"/>
          </ac:cxnSpMkLst>
        </pc:cxnChg>
        <pc:cxnChg chg="del">
          <ac:chgData name="Random Generator Codes" userId="aae536b66f6f1f3a" providerId="LiveId" clId="{D6F13C3C-EA58-4101-A54A-D4530E692E6D}" dt="2023-10-20T23:51:20.735" v="3834" actId="478"/>
          <ac:cxnSpMkLst>
            <pc:docMk/>
            <pc:sldMk cId="3095770432" sldId="588"/>
            <ac:cxnSpMk id="36" creationId="{6B4FF1A3-22C4-D470-3CD9-537ECBA4BDC4}"/>
          </ac:cxnSpMkLst>
        </pc:cxnChg>
        <pc:cxnChg chg="del">
          <ac:chgData name="Random Generator Codes" userId="aae536b66f6f1f3a" providerId="LiveId" clId="{D6F13C3C-EA58-4101-A54A-D4530E692E6D}" dt="2023-10-20T23:51:20.248" v="3833" actId="478"/>
          <ac:cxnSpMkLst>
            <pc:docMk/>
            <pc:sldMk cId="3095770432" sldId="588"/>
            <ac:cxnSpMk id="37" creationId="{C239A31B-E862-427C-6613-859BD8E1FE01}"/>
          </ac:cxnSpMkLst>
        </pc:cxnChg>
        <pc:cxnChg chg="del">
          <ac:chgData name="Random Generator Codes" userId="aae536b66f6f1f3a" providerId="LiveId" clId="{D6F13C3C-EA58-4101-A54A-D4530E692E6D}" dt="2023-10-20T23:51:19.710" v="3832" actId="478"/>
          <ac:cxnSpMkLst>
            <pc:docMk/>
            <pc:sldMk cId="3095770432" sldId="588"/>
            <ac:cxnSpMk id="38" creationId="{2E92A1F0-FC20-8A5C-F559-4375E1F881A8}"/>
          </ac:cxnSpMkLst>
        </pc:cxnChg>
        <pc:cxnChg chg="del">
          <ac:chgData name="Random Generator Codes" userId="aae536b66f6f1f3a" providerId="LiveId" clId="{D6F13C3C-EA58-4101-A54A-D4530E692E6D}" dt="2023-10-20T23:51:19.137" v="3831" actId="478"/>
          <ac:cxnSpMkLst>
            <pc:docMk/>
            <pc:sldMk cId="3095770432" sldId="588"/>
            <ac:cxnSpMk id="39" creationId="{85F728EA-BA02-2007-E7CD-56A267E749B7}"/>
          </ac:cxnSpMkLst>
        </pc:cxnChg>
        <pc:cxnChg chg="del">
          <ac:chgData name="Random Generator Codes" userId="aae536b66f6f1f3a" providerId="LiveId" clId="{D6F13C3C-EA58-4101-A54A-D4530E692E6D}" dt="2023-10-20T23:51:18.493" v="3830" actId="478"/>
          <ac:cxnSpMkLst>
            <pc:docMk/>
            <pc:sldMk cId="3095770432" sldId="588"/>
            <ac:cxnSpMk id="44" creationId="{F176BBB4-9EC0-AD84-ADB8-6C405B11CF46}"/>
          </ac:cxnSpMkLst>
        </pc:cxnChg>
        <pc:cxnChg chg="mod">
          <ac:chgData name="Random Generator Codes" userId="aae536b66f6f1f3a" providerId="LiveId" clId="{D6F13C3C-EA58-4101-A54A-D4530E692E6D}" dt="2023-10-20T23:55:24.373" v="3902" actId="21"/>
          <ac:cxnSpMkLst>
            <pc:docMk/>
            <pc:sldMk cId="3095770432" sldId="588"/>
            <ac:cxnSpMk id="66" creationId="{72069FBD-B0BF-AFA3-50F6-EE5961F81507}"/>
          </ac:cxnSpMkLst>
        </pc:cxnChg>
        <pc:cxnChg chg="mod">
          <ac:chgData name="Random Generator Codes" userId="aae536b66f6f1f3a" providerId="LiveId" clId="{D6F13C3C-EA58-4101-A54A-D4530E692E6D}" dt="2023-10-20T23:55:24.373" v="3902" actId="21"/>
          <ac:cxnSpMkLst>
            <pc:docMk/>
            <pc:sldMk cId="3095770432" sldId="588"/>
            <ac:cxnSpMk id="68" creationId="{63CB785A-5735-9D85-2123-6C2D84835F80}"/>
          </ac:cxnSpMkLst>
        </pc:cxnChg>
        <pc:cxnChg chg="mod">
          <ac:chgData name="Random Generator Codes" userId="aae536b66f6f1f3a" providerId="LiveId" clId="{D6F13C3C-EA58-4101-A54A-D4530E692E6D}" dt="2023-10-20T23:54:44.020" v="3895" actId="164"/>
          <ac:cxnSpMkLst>
            <pc:docMk/>
            <pc:sldMk cId="3095770432" sldId="588"/>
            <ac:cxnSpMk id="71" creationId="{66D4922F-50B9-36EE-51F9-FD616D34CCE2}"/>
          </ac:cxnSpMkLst>
        </pc:cxnChg>
        <pc:cxnChg chg="mod">
          <ac:chgData name="Random Generator Codes" userId="aae536b66f6f1f3a" providerId="LiveId" clId="{D6F13C3C-EA58-4101-A54A-D4530E692E6D}" dt="2023-10-20T23:55:24.373" v="3902" actId="21"/>
          <ac:cxnSpMkLst>
            <pc:docMk/>
            <pc:sldMk cId="3095770432" sldId="588"/>
            <ac:cxnSpMk id="75" creationId="{83C4923F-AE18-D13D-8030-98D42B75B9FA}"/>
          </ac:cxnSpMkLst>
        </pc:cxnChg>
        <pc:cxnChg chg="mod">
          <ac:chgData name="Random Generator Codes" userId="aae536b66f6f1f3a" providerId="LiveId" clId="{D6F13C3C-EA58-4101-A54A-D4530E692E6D}" dt="2023-10-20T23:54:44.020" v="3895" actId="164"/>
          <ac:cxnSpMkLst>
            <pc:docMk/>
            <pc:sldMk cId="3095770432" sldId="588"/>
            <ac:cxnSpMk id="78" creationId="{D2108AE8-9B60-770F-5716-0C9419E5D530}"/>
          </ac:cxnSpMkLst>
        </pc:cxnChg>
      </pc:sldChg>
      <pc:sldChg chg="addSp delSp modSp add mod modTransition delAnim modAnim">
        <pc:chgData name="Random Generator Codes" userId="aae536b66f6f1f3a" providerId="LiveId" clId="{D6F13C3C-EA58-4101-A54A-D4530E692E6D}" dt="2023-10-21T16:35:44.331" v="4979"/>
        <pc:sldMkLst>
          <pc:docMk/>
          <pc:sldMk cId="88447063" sldId="589"/>
        </pc:sldMkLst>
        <pc:spChg chg="del">
          <ac:chgData name="Random Generator Codes" userId="aae536b66f6f1f3a" providerId="LiveId" clId="{D6F13C3C-EA58-4101-A54A-D4530E692E6D}" dt="2023-10-20T23:55:28.282" v="3903" actId="478"/>
          <ac:spMkLst>
            <pc:docMk/>
            <pc:sldMk cId="88447063" sldId="589"/>
            <ac:spMk id="13" creationId="{4D829C02-6F49-6EDD-C7CC-7A7150407602}"/>
          </ac:spMkLst>
        </pc:spChg>
        <pc:spChg chg="del">
          <ac:chgData name="Random Generator Codes" userId="aae536b66f6f1f3a" providerId="LiveId" clId="{D6F13C3C-EA58-4101-A54A-D4530E692E6D}" dt="2023-10-20T23:55:28.282" v="3903" actId="478"/>
          <ac:spMkLst>
            <pc:docMk/>
            <pc:sldMk cId="88447063" sldId="589"/>
            <ac:spMk id="14" creationId="{93EE9600-61CF-D795-44CC-8A6143289F1E}"/>
          </ac:spMkLst>
        </pc:spChg>
        <pc:spChg chg="del">
          <ac:chgData name="Random Generator Codes" userId="aae536b66f6f1f3a" providerId="LiveId" clId="{D6F13C3C-EA58-4101-A54A-D4530E692E6D}" dt="2023-10-20T23:55:28.282" v="3903" actId="478"/>
          <ac:spMkLst>
            <pc:docMk/>
            <pc:sldMk cId="88447063" sldId="589"/>
            <ac:spMk id="20" creationId="{2D4CFE49-6F16-7672-3009-C2315EA358F9}"/>
          </ac:spMkLst>
        </pc:spChg>
        <pc:spChg chg="del">
          <ac:chgData name="Random Generator Codes" userId="aae536b66f6f1f3a" providerId="LiveId" clId="{D6F13C3C-EA58-4101-A54A-D4530E692E6D}" dt="2023-10-20T23:55:28.282" v="3903" actId="478"/>
          <ac:spMkLst>
            <pc:docMk/>
            <pc:sldMk cId="88447063" sldId="589"/>
            <ac:spMk id="21" creationId="{75D050A8-2B81-5867-F4B5-2201E7DBDB5F}"/>
          </ac:spMkLst>
        </pc:spChg>
        <pc:spChg chg="del">
          <ac:chgData name="Random Generator Codes" userId="aae536b66f6f1f3a" providerId="LiveId" clId="{D6F13C3C-EA58-4101-A54A-D4530E692E6D}" dt="2023-10-20T23:55:28.282" v="3903" actId="478"/>
          <ac:spMkLst>
            <pc:docMk/>
            <pc:sldMk cId="88447063" sldId="589"/>
            <ac:spMk id="22" creationId="{75FE33EE-43F6-01E6-6730-246E99DCD0C1}"/>
          </ac:spMkLst>
        </pc:spChg>
        <pc:spChg chg="mod">
          <ac:chgData name="Random Generator Codes" userId="aae536b66f6f1f3a" providerId="LiveId" clId="{D6F13C3C-EA58-4101-A54A-D4530E692E6D}" dt="2023-10-20T23:55:45.914" v="3905" actId="14100"/>
          <ac:spMkLst>
            <pc:docMk/>
            <pc:sldMk cId="88447063" sldId="589"/>
            <ac:spMk id="24" creationId="{F56618DD-E2DE-43A9-D2C3-9F5972FE6720}"/>
          </ac:spMkLst>
        </pc:spChg>
        <pc:spChg chg="mod">
          <ac:chgData name="Random Generator Codes" userId="aae536b66f6f1f3a" providerId="LiveId" clId="{D6F13C3C-EA58-4101-A54A-D4530E692E6D}" dt="2023-10-21T16:05:29.795" v="3990" actId="20577"/>
          <ac:spMkLst>
            <pc:docMk/>
            <pc:sldMk cId="88447063" sldId="589"/>
            <ac:spMk id="26" creationId="{D59B8BC7-E43A-7EC3-7C8D-F7D59FA55FA4}"/>
          </ac:spMkLst>
        </pc:spChg>
        <pc:spChg chg="mod">
          <ac:chgData name="Random Generator Codes" userId="aae536b66f6f1f3a" providerId="LiveId" clId="{D6F13C3C-EA58-4101-A54A-D4530E692E6D}" dt="2023-10-20T23:55:28.823" v="3904"/>
          <ac:spMkLst>
            <pc:docMk/>
            <pc:sldMk cId="88447063" sldId="589"/>
            <ac:spMk id="69" creationId="{37343FDC-FF31-93E3-8DAF-F9BDC863D621}"/>
          </ac:spMkLst>
        </pc:spChg>
        <pc:spChg chg="mod">
          <ac:chgData name="Random Generator Codes" userId="aae536b66f6f1f3a" providerId="LiveId" clId="{D6F13C3C-EA58-4101-A54A-D4530E692E6D}" dt="2023-10-20T23:55:28.823" v="3904"/>
          <ac:spMkLst>
            <pc:docMk/>
            <pc:sldMk cId="88447063" sldId="589"/>
            <ac:spMk id="79" creationId="{8ED5148F-C27B-39E7-133B-447629692813}"/>
          </ac:spMkLst>
        </pc:spChg>
        <pc:spChg chg="mod">
          <ac:chgData name="Random Generator Codes" userId="aae536b66f6f1f3a" providerId="LiveId" clId="{D6F13C3C-EA58-4101-A54A-D4530E692E6D}" dt="2023-10-20T23:55:28.823" v="3904"/>
          <ac:spMkLst>
            <pc:docMk/>
            <pc:sldMk cId="88447063" sldId="589"/>
            <ac:spMk id="80" creationId="{B5086B5E-E7D0-5394-C257-58643BA922CE}"/>
          </ac:spMkLst>
        </pc:spChg>
        <pc:spChg chg="mod">
          <ac:chgData name="Random Generator Codes" userId="aae536b66f6f1f3a" providerId="LiveId" clId="{D6F13C3C-EA58-4101-A54A-D4530E692E6D}" dt="2023-10-20T23:55:28.823" v="3904"/>
          <ac:spMkLst>
            <pc:docMk/>
            <pc:sldMk cId="88447063" sldId="589"/>
            <ac:spMk id="81" creationId="{39D57D05-BF18-C138-0823-1D3584EBE6B5}"/>
          </ac:spMkLst>
        </pc:spChg>
        <pc:spChg chg="mod">
          <ac:chgData name="Random Generator Codes" userId="aae536b66f6f1f3a" providerId="LiveId" clId="{D6F13C3C-EA58-4101-A54A-D4530E692E6D}" dt="2023-10-20T23:55:28.823" v="3904"/>
          <ac:spMkLst>
            <pc:docMk/>
            <pc:sldMk cId="88447063" sldId="589"/>
            <ac:spMk id="82" creationId="{5F60F335-0BB4-9B81-236E-8565AC917DC1}"/>
          </ac:spMkLst>
        </pc:spChg>
        <pc:grpChg chg="del">
          <ac:chgData name="Random Generator Codes" userId="aae536b66f6f1f3a" providerId="LiveId" clId="{D6F13C3C-EA58-4101-A54A-D4530E692E6D}" dt="2023-10-20T23:55:49.842" v="3906" actId="478"/>
          <ac:grpSpMkLst>
            <pc:docMk/>
            <pc:sldMk cId="88447063" sldId="589"/>
            <ac:grpSpMk id="11" creationId="{ABDE2071-D5C3-F819-E349-44040F75F825}"/>
          </ac:grpSpMkLst>
        </pc:grpChg>
        <pc:grpChg chg="add del mod">
          <ac:chgData name="Random Generator Codes" userId="aae536b66f6f1f3a" providerId="LiveId" clId="{D6F13C3C-EA58-4101-A54A-D4530E692E6D}" dt="2023-10-20T23:52:47.322" v="3863" actId="21"/>
          <ac:grpSpMkLst>
            <pc:docMk/>
            <pc:sldMk cId="88447063" sldId="589"/>
            <ac:grpSpMk id="29" creationId="{825520FE-C64F-8811-CAD1-2C56D5BB1F9C}"/>
          </ac:grpSpMkLst>
        </pc:grpChg>
        <pc:grpChg chg="del">
          <ac:chgData name="Random Generator Codes" userId="aae536b66f6f1f3a" providerId="LiveId" clId="{D6F13C3C-EA58-4101-A54A-D4530E692E6D}" dt="2023-10-20T23:55:28.282" v="3903" actId="478"/>
          <ac:grpSpMkLst>
            <pc:docMk/>
            <pc:sldMk cId="88447063" sldId="589"/>
            <ac:grpSpMk id="43" creationId="{6761F9E3-37E1-5667-DEB2-1130D5F70142}"/>
          </ac:grpSpMkLst>
        </pc:grpChg>
        <pc:grpChg chg="add del mod">
          <ac:chgData name="Random Generator Codes" userId="aae536b66f6f1f3a" providerId="LiveId" clId="{D6F13C3C-EA58-4101-A54A-D4530E692E6D}" dt="2023-10-20T23:52:50.249" v="3865" actId="478"/>
          <ac:grpSpMkLst>
            <pc:docMk/>
            <pc:sldMk cId="88447063" sldId="589"/>
            <ac:grpSpMk id="45" creationId="{A9285962-09A6-CCF3-5C4D-3C6114E0819A}"/>
          </ac:grpSpMkLst>
        </pc:grpChg>
        <pc:grpChg chg="add mod">
          <ac:chgData name="Random Generator Codes" userId="aae536b66f6f1f3a" providerId="LiveId" clId="{D6F13C3C-EA58-4101-A54A-D4530E692E6D}" dt="2023-10-20T23:53:41.991" v="3890" actId="1076"/>
          <ac:grpSpMkLst>
            <pc:docMk/>
            <pc:sldMk cId="88447063" sldId="589"/>
            <ac:grpSpMk id="55" creationId="{55A92FCF-8427-FB59-E8AA-0EED7E01CAD0}"/>
          </ac:grpSpMkLst>
        </pc:grpChg>
        <pc:grpChg chg="add mod">
          <ac:chgData name="Random Generator Codes" userId="aae536b66f6f1f3a" providerId="LiveId" clId="{D6F13C3C-EA58-4101-A54A-D4530E692E6D}" dt="2023-10-20T23:55:28.823" v="3904"/>
          <ac:grpSpMkLst>
            <pc:docMk/>
            <pc:sldMk cId="88447063" sldId="589"/>
            <ac:grpSpMk id="67" creationId="{8C943956-E3A4-A98C-7319-1C79CEAFB33A}"/>
          </ac:grpSpMkLst>
        </pc:grpChg>
        <pc:grpChg chg="mod">
          <ac:chgData name="Random Generator Codes" userId="aae536b66f6f1f3a" providerId="LiveId" clId="{D6F13C3C-EA58-4101-A54A-D4530E692E6D}" dt="2023-10-20T23:55:28.823" v="3904"/>
          <ac:grpSpMkLst>
            <pc:docMk/>
            <pc:sldMk cId="88447063" sldId="589"/>
            <ac:grpSpMk id="86" creationId="{D042E2CE-4798-E587-05A2-CE914496155F}"/>
          </ac:grpSpMkLst>
        </pc:grpChg>
        <pc:grpChg chg="add mod ord">
          <ac:chgData name="Random Generator Codes" userId="aae536b66f6f1f3a" providerId="LiveId" clId="{D6F13C3C-EA58-4101-A54A-D4530E692E6D}" dt="2023-10-20T23:55:56.025" v="3908" actId="167"/>
          <ac:grpSpMkLst>
            <pc:docMk/>
            <pc:sldMk cId="88447063" sldId="589"/>
            <ac:grpSpMk id="96" creationId="{74AB7BD6-CD56-B539-6171-6D243A9C2209}"/>
          </ac:grpSpMkLst>
        </pc:grpChg>
        <pc:picChg chg="del">
          <ac:chgData name="Random Generator Codes" userId="aae536b66f6f1f3a" providerId="LiveId" clId="{D6F13C3C-EA58-4101-A54A-D4530E692E6D}" dt="2023-10-20T23:55:28.282" v="3903" actId="478"/>
          <ac:picMkLst>
            <pc:docMk/>
            <pc:sldMk cId="88447063" sldId="589"/>
            <ac:picMk id="2" creationId="{2FFB72FD-C0C2-9676-F7B6-4D1C5997C2B4}"/>
          </ac:picMkLst>
        </pc:picChg>
        <pc:picChg chg="del">
          <ac:chgData name="Random Generator Codes" userId="aae536b66f6f1f3a" providerId="LiveId" clId="{D6F13C3C-EA58-4101-A54A-D4530E692E6D}" dt="2023-10-20T23:55:28.282" v="3903" actId="478"/>
          <ac:picMkLst>
            <pc:docMk/>
            <pc:sldMk cId="88447063" sldId="589"/>
            <ac:picMk id="23" creationId="{492885BE-4F8C-951E-D86A-12EAAED056A6}"/>
          </ac:picMkLst>
        </pc:picChg>
        <pc:picChg chg="add del mod">
          <ac:chgData name="Random Generator Codes" userId="aae536b66f6f1f3a" providerId="LiveId" clId="{D6F13C3C-EA58-4101-A54A-D4530E692E6D}" dt="2023-10-20T23:52:47.322" v="3863" actId="21"/>
          <ac:picMkLst>
            <pc:docMk/>
            <pc:sldMk cId="88447063" sldId="589"/>
            <ac:picMk id="28" creationId="{25F15202-F0D4-90FE-B8C0-24F4AF4A1424}"/>
          </ac:picMkLst>
        </pc:picChg>
        <pc:picChg chg="add del mod ord">
          <ac:chgData name="Random Generator Codes" userId="aae536b66f6f1f3a" providerId="LiveId" clId="{D6F13C3C-EA58-4101-A54A-D4530E692E6D}" dt="2023-10-20T23:58:31.826" v="3954" actId="478"/>
          <ac:picMkLst>
            <pc:docMk/>
            <pc:sldMk cId="88447063" sldId="589"/>
            <ac:picMk id="44" creationId="{ADE29638-FB40-4694-8C8E-1DE019FF2005}"/>
          </ac:picMkLst>
        </pc:picChg>
        <pc:picChg chg="add mod ord">
          <ac:chgData name="Random Generator Codes" userId="aae536b66f6f1f3a" providerId="LiveId" clId="{D6F13C3C-EA58-4101-A54A-D4530E692E6D}" dt="2023-10-20T23:53:38.046" v="3889" actId="13244"/>
          <ac:picMkLst>
            <pc:docMk/>
            <pc:sldMk cId="88447063" sldId="589"/>
            <ac:picMk id="54" creationId="{5CBFDD86-4815-29D9-BD68-031299A8DC9C}"/>
          </ac:picMkLst>
        </pc:picChg>
        <pc:picChg chg="mod">
          <ac:chgData name="Random Generator Codes" userId="aae536b66f6f1f3a" providerId="LiveId" clId="{D6F13C3C-EA58-4101-A54A-D4530E692E6D}" dt="2023-10-20T23:55:28.823" v="3904"/>
          <ac:picMkLst>
            <pc:docMk/>
            <pc:sldMk cId="88447063" sldId="589"/>
            <ac:picMk id="83" creationId="{8151B6E1-4184-BA9C-3B93-DC0F99C109E6}"/>
          </ac:picMkLst>
        </pc:picChg>
        <pc:picChg chg="mod">
          <ac:chgData name="Random Generator Codes" userId="aae536b66f6f1f3a" providerId="LiveId" clId="{D6F13C3C-EA58-4101-A54A-D4530E692E6D}" dt="2023-10-20T23:55:28.823" v="3904"/>
          <ac:picMkLst>
            <pc:docMk/>
            <pc:sldMk cId="88447063" sldId="589"/>
            <ac:picMk id="84" creationId="{97BDE564-A779-B80D-0923-998EAFFB93E1}"/>
          </ac:picMkLst>
        </pc:picChg>
        <pc:picChg chg="mod">
          <ac:chgData name="Random Generator Codes" userId="aae536b66f6f1f3a" providerId="LiveId" clId="{D6F13C3C-EA58-4101-A54A-D4530E692E6D}" dt="2023-10-20T23:55:54.455" v="3907"/>
          <ac:picMkLst>
            <pc:docMk/>
            <pc:sldMk cId="88447063" sldId="589"/>
            <ac:picMk id="97" creationId="{ACE5AE92-40B7-9927-E4E1-57EDFB3E68E3}"/>
          </ac:picMkLst>
        </pc:picChg>
        <pc:picChg chg="mod">
          <ac:chgData name="Random Generator Codes" userId="aae536b66f6f1f3a" providerId="LiveId" clId="{D6F13C3C-EA58-4101-A54A-D4530E692E6D}" dt="2023-10-20T23:55:54.455" v="3907"/>
          <ac:picMkLst>
            <pc:docMk/>
            <pc:sldMk cId="88447063" sldId="589"/>
            <ac:picMk id="98" creationId="{91521147-EEAE-6878-7BA1-2BE98BF72295}"/>
          </ac:picMkLst>
        </pc:picChg>
        <pc:picChg chg="mod">
          <ac:chgData name="Random Generator Codes" userId="aae536b66f6f1f3a" providerId="LiveId" clId="{D6F13C3C-EA58-4101-A54A-D4530E692E6D}" dt="2023-10-20T23:55:54.455" v="3907"/>
          <ac:picMkLst>
            <pc:docMk/>
            <pc:sldMk cId="88447063" sldId="589"/>
            <ac:picMk id="99" creationId="{1FE0EECF-8569-23F3-B6AE-17B4B16441E1}"/>
          </ac:picMkLst>
        </pc:picChg>
        <pc:picChg chg="mod">
          <ac:chgData name="Random Generator Codes" userId="aae536b66f6f1f3a" providerId="LiveId" clId="{D6F13C3C-EA58-4101-A54A-D4530E692E6D}" dt="2023-10-20T23:55:54.455" v="3907"/>
          <ac:picMkLst>
            <pc:docMk/>
            <pc:sldMk cId="88447063" sldId="589"/>
            <ac:picMk id="100" creationId="{6DEE34DA-318E-E58D-0C02-353F50540B67}"/>
          </ac:picMkLst>
        </pc:picChg>
        <pc:cxnChg chg="del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4" creationId="{7B00F1C6-2B20-4E31-EF0B-871F36FD6F17}"/>
          </ac:cxnSpMkLst>
        </pc:cxnChg>
        <pc:cxnChg chg="mod">
          <ac:chgData name="Random Generator Codes" userId="aae536b66f6f1f3a" providerId="LiveId" clId="{D6F13C3C-EA58-4101-A54A-D4530E692E6D}" dt="2023-10-20T23:58:00.077" v="3949" actId="1076"/>
          <ac:cxnSpMkLst>
            <pc:docMk/>
            <pc:sldMk cId="88447063" sldId="589"/>
            <ac:cxnSpMk id="6" creationId="{65B54D75-2F7F-A09E-1927-3CAC34F71BD8}"/>
          </ac:cxnSpMkLst>
        </pc:cxnChg>
        <pc:cxnChg chg="del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8" creationId="{0461661E-C65F-CBCB-9DFE-081C2CD69BC7}"/>
          </ac:cxnSpMkLst>
        </pc:cxnChg>
        <pc:cxnChg chg="mod">
          <ac:chgData name="Random Generator Codes" userId="aae536b66f6f1f3a" providerId="LiveId" clId="{D6F13C3C-EA58-4101-A54A-D4530E692E6D}" dt="2023-10-20T23:58:06.279" v="3950" actId="1076"/>
          <ac:cxnSpMkLst>
            <pc:docMk/>
            <pc:sldMk cId="88447063" sldId="589"/>
            <ac:cxnSpMk id="12" creationId="{BACFED8C-B0A8-B228-501C-CD5AF3F6BFA1}"/>
          </ac:cxnSpMkLst>
        </pc:cxnChg>
        <pc:cxnChg chg="mod">
          <ac:chgData name="Random Generator Codes" userId="aae536b66f6f1f3a" providerId="LiveId" clId="{D6F13C3C-EA58-4101-A54A-D4530E692E6D}" dt="2023-10-20T23:57:45.207" v="3944" actId="1076"/>
          <ac:cxnSpMkLst>
            <pc:docMk/>
            <pc:sldMk cId="88447063" sldId="589"/>
            <ac:cxnSpMk id="15" creationId="{1316A91B-0AE8-9A61-EF04-851235D02251}"/>
          </ac:cxnSpMkLst>
        </pc:cxnChg>
        <pc:cxnChg chg="mod">
          <ac:chgData name="Random Generator Codes" userId="aae536b66f6f1f3a" providerId="LiveId" clId="{D6F13C3C-EA58-4101-A54A-D4530E692E6D}" dt="2023-10-20T23:55:45.914" v="3905" actId="14100"/>
          <ac:cxnSpMkLst>
            <pc:docMk/>
            <pc:sldMk cId="88447063" sldId="589"/>
            <ac:cxnSpMk id="16" creationId="{9CB5456E-2E32-C5C6-8AEB-64E7D80BD50F}"/>
          </ac:cxnSpMkLst>
        </pc:cxnChg>
        <pc:cxnChg chg="mod">
          <ac:chgData name="Random Generator Codes" userId="aae536b66f6f1f3a" providerId="LiveId" clId="{D6F13C3C-EA58-4101-A54A-D4530E692E6D}" dt="2023-10-20T23:55:45.914" v="3905" actId="14100"/>
          <ac:cxnSpMkLst>
            <pc:docMk/>
            <pc:sldMk cId="88447063" sldId="589"/>
            <ac:cxnSpMk id="17" creationId="{92CB1A2B-F2EE-4E42-6E06-F0C4FD879DEC}"/>
          </ac:cxnSpMkLst>
        </pc:cxnChg>
        <pc:cxnChg chg="mod">
          <ac:chgData name="Random Generator Codes" userId="aae536b66f6f1f3a" providerId="LiveId" clId="{D6F13C3C-EA58-4101-A54A-D4530E692E6D}" dt="2023-10-20T23:53:32.711" v="3887" actId="14100"/>
          <ac:cxnSpMkLst>
            <pc:docMk/>
            <pc:sldMk cId="88447063" sldId="589"/>
            <ac:cxnSpMk id="30" creationId="{44E7DB86-B1A3-3A3C-95C4-64EC2DBC612C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2" creationId="{B5F02619-93D3-FE79-3A5D-5C515C862BB0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4" creationId="{876A27C8-9D86-A901-457D-0AAB39B6F669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6" creationId="{8E3305AD-3670-4144-DF69-814DC8240D0F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7" creationId="{58608C12-DC58-5F04-6531-98D3D555F84E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8" creationId="{B35002FB-D981-1042-311A-66A4EFE98622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9" creationId="{CBCA856E-6B40-5F2A-D3C7-4D58FCF721D0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48" creationId="{B26F873C-7988-54E2-F1FA-6DA2E7C51550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49" creationId="{BB5D9C6A-CA0B-8472-C597-A84381C4F33A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50" creationId="{6EDFC693-4AA3-BC9B-1640-0ED978F8CB6F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51" creationId="{5C6DC111-44DD-4AAF-18A0-48E6F31D55B4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52" creationId="{18FCC2F1-1947-109D-3283-9DF603A8F9F0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53" creationId="{E11B6B4A-2547-595A-C210-F8B3CFE3C62F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56" creationId="{BBB0CCEC-5BDE-E4B6-676D-5EB30DB3DC06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57" creationId="{A57B7FDF-08BC-FBDE-AFC7-BED3946AF1AA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58" creationId="{51B76D2B-4662-3693-EF17-E4A7D265E3EE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59" creationId="{451E7721-B28A-F08E-7CF0-BAC6B7F89E0A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60" creationId="{0B30AE16-2136-A4A5-FE39-58646D0B6810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61" creationId="{BE9E284D-3EAF-4A82-58F7-28C9C1CA226D}"/>
          </ac:cxnSpMkLst>
        </pc:cxnChg>
        <pc:cxnChg chg="del mod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66" creationId="{72069FBD-B0BF-AFA3-50F6-EE5961F81507}"/>
          </ac:cxnSpMkLst>
        </pc:cxnChg>
        <pc:cxnChg chg="del mod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68" creationId="{63CB785A-5735-9D85-2123-6C2D84835F80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0" creationId="{78CAC31B-7B13-23DC-A29D-C8602A65F82F}"/>
          </ac:cxnSpMkLst>
        </pc:cxnChg>
        <pc:cxnChg chg="del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71" creationId="{66D4922F-50B9-36EE-51F9-FD616D34CCE2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2" creationId="{F7A68CC5-DF06-1F2E-1244-09C993E9BF86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3" creationId="{2EAE4F0F-19BB-D8C0-E66C-4BBE164F571F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4" creationId="{D67F9182-9D33-3524-F45B-D616684C5B92}"/>
          </ac:cxnSpMkLst>
        </pc:cxnChg>
        <pc:cxnChg chg="del mod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75" creationId="{83C4923F-AE18-D13D-8030-98D42B75B9FA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6" creationId="{EDD58CF6-3D3F-7295-1F38-3444EAB4FAB4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7" creationId="{E22AEB89-AD2D-380B-CFB1-6EFBBA5C406C}"/>
          </ac:cxnSpMkLst>
        </pc:cxnChg>
        <pc:cxnChg chg="del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78" creationId="{D2108AE8-9B60-770F-5716-0C9419E5D530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85" creationId="{D9B52655-4FA4-0F80-D1C8-94474D62EEBF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87" creationId="{02DBC6DC-18AE-8C67-9A9B-067CB871BEA7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88" creationId="{B4E31C68-63CD-2C64-C0A3-39A02DD1EE85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89" creationId="{BCE5727F-6B0E-7CDF-8C8C-9726B45D30A4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90" creationId="{05B08FDF-DA42-26F8-DFC5-78490EF9594B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91" creationId="{B40EAE4A-847C-5509-4BC1-B9D01186AE9A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92" creationId="{9251B969-3210-370D-A26D-226D7D49F35B}"/>
          </ac:cxnSpMkLst>
        </pc:cxnChg>
      </pc:sldChg>
      <pc:sldChg chg="addSp delSp modSp add mod ord modTransition modAnim">
        <pc:chgData name="Random Generator Codes" userId="aae536b66f6f1f3a" providerId="LiveId" clId="{D6F13C3C-EA58-4101-A54A-D4530E692E6D}" dt="2023-10-21T16:35:44.331" v="4979"/>
        <pc:sldMkLst>
          <pc:docMk/>
          <pc:sldMk cId="3370723429" sldId="590"/>
        </pc:sldMkLst>
        <pc:spChg chg="mod topLvl">
          <ac:chgData name="Random Generator Codes" userId="aae536b66f6f1f3a" providerId="LiveId" clId="{D6F13C3C-EA58-4101-A54A-D4530E692E6D}" dt="2023-10-20T23:55:08.289" v="3897" actId="165"/>
          <ac:spMkLst>
            <pc:docMk/>
            <pc:sldMk cId="3370723429" sldId="590"/>
            <ac:spMk id="3" creationId="{5A44D62C-6AB4-8654-18FC-6C19D8A41B74}"/>
          </ac:spMkLst>
        </pc:spChg>
        <pc:spChg chg="mod">
          <ac:chgData name="Random Generator Codes" userId="aae536b66f6f1f3a" providerId="LiveId" clId="{D6F13C3C-EA58-4101-A54A-D4530E692E6D}" dt="2023-10-20T23:54:16.460" v="3892" actId="164"/>
          <ac:spMkLst>
            <pc:docMk/>
            <pc:sldMk cId="3370723429" sldId="590"/>
            <ac:spMk id="13" creationId="{4D829C02-6F49-6EDD-C7CC-7A7150407602}"/>
          </ac:spMkLst>
        </pc:spChg>
        <pc:spChg chg="mod">
          <ac:chgData name="Random Generator Codes" userId="aae536b66f6f1f3a" providerId="LiveId" clId="{D6F13C3C-EA58-4101-A54A-D4530E692E6D}" dt="2023-10-20T23:54:16.460" v="3892" actId="164"/>
          <ac:spMkLst>
            <pc:docMk/>
            <pc:sldMk cId="3370723429" sldId="590"/>
            <ac:spMk id="14" creationId="{93EE9600-61CF-D795-44CC-8A6143289F1E}"/>
          </ac:spMkLst>
        </pc:spChg>
        <pc:spChg chg="mod topLvl">
          <ac:chgData name="Random Generator Codes" userId="aae536b66f6f1f3a" providerId="LiveId" clId="{D6F13C3C-EA58-4101-A54A-D4530E692E6D}" dt="2023-10-20T23:55:08.289" v="3897" actId="165"/>
          <ac:spMkLst>
            <pc:docMk/>
            <pc:sldMk cId="3370723429" sldId="590"/>
            <ac:spMk id="19" creationId="{C7431E3D-5C3F-A773-2CCB-96788E16E330}"/>
          </ac:spMkLst>
        </pc:spChg>
        <pc:spChg chg="mod">
          <ac:chgData name="Random Generator Codes" userId="aae536b66f6f1f3a" providerId="LiveId" clId="{D6F13C3C-EA58-4101-A54A-D4530E692E6D}" dt="2023-10-20T23:54:16.460" v="3892" actId="164"/>
          <ac:spMkLst>
            <pc:docMk/>
            <pc:sldMk cId="3370723429" sldId="590"/>
            <ac:spMk id="20" creationId="{2D4CFE49-6F16-7672-3009-C2315EA358F9}"/>
          </ac:spMkLst>
        </pc:spChg>
        <pc:spChg chg="mod">
          <ac:chgData name="Random Generator Codes" userId="aae536b66f6f1f3a" providerId="LiveId" clId="{D6F13C3C-EA58-4101-A54A-D4530E692E6D}" dt="2023-10-20T23:54:16.460" v="3892" actId="164"/>
          <ac:spMkLst>
            <pc:docMk/>
            <pc:sldMk cId="3370723429" sldId="590"/>
            <ac:spMk id="21" creationId="{75D050A8-2B81-5867-F4B5-2201E7DBDB5F}"/>
          </ac:spMkLst>
        </pc:spChg>
        <pc:spChg chg="mod">
          <ac:chgData name="Random Generator Codes" userId="aae536b66f6f1f3a" providerId="LiveId" clId="{D6F13C3C-EA58-4101-A54A-D4530E692E6D}" dt="2023-10-20T23:54:16.460" v="3892" actId="164"/>
          <ac:spMkLst>
            <pc:docMk/>
            <pc:sldMk cId="3370723429" sldId="590"/>
            <ac:spMk id="22" creationId="{75FE33EE-43F6-01E6-6730-246E99DCD0C1}"/>
          </ac:spMkLst>
        </pc:spChg>
        <pc:spChg chg="mod topLvl">
          <ac:chgData name="Random Generator Codes" userId="aae536b66f6f1f3a" providerId="LiveId" clId="{D6F13C3C-EA58-4101-A54A-D4530E692E6D}" dt="2023-10-20T23:55:10.201" v="3898" actId="14100"/>
          <ac:spMkLst>
            <pc:docMk/>
            <pc:sldMk cId="3370723429" sldId="590"/>
            <ac:spMk id="24" creationId="{F56618DD-E2DE-43A9-D2C3-9F5972FE6720}"/>
          </ac:spMkLst>
        </pc:spChg>
        <pc:spChg chg="mod topLvl">
          <ac:chgData name="Random Generator Codes" userId="aae536b66f6f1f3a" providerId="LiveId" clId="{D6F13C3C-EA58-4101-A54A-D4530E692E6D}" dt="2023-10-20T23:55:08.289" v="3897" actId="165"/>
          <ac:spMkLst>
            <pc:docMk/>
            <pc:sldMk cId="3370723429" sldId="590"/>
            <ac:spMk id="25" creationId="{CA305485-209D-FA04-DB78-5FCCA1DA0608}"/>
          </ac:spMkLst>
        </pc:spChg>
        <pc:spChg chg="mod topLvl">
          <ac:chgData name="Random Generator Codes" userId="aae536b66f6f1f3a" providerId="LiveId" clId="{D6F13C3C-EA58-4101-A54A-D4530E692E6D}" dt="2023-10-20T23:55:08.289" v="3897" actId="165"/>
          <ac:spMkLst>
            <pc:docMk/>
            <pc:sldMk cId="3370723429" sldId="590"/>
            <ac:spMk id="27" creationId="{B7D8FB7A-D693-AF68-02BD-24E875CA3E12}"/>
          </ac:spMkLst>
        </pc:spChg>
        <pc:grpChg chg="add mod">
          <ac:chgData name="Random Generator Codes" userId="aae536b66f6f1f3a" providerId="LiveId" clId="{D6F13C3C-EA58-4101-A54A-D4530E692E6D}" dt="2023-10-20T23:54:16.460" v="3892" actId="164"/>
          <ac:grpSpMkLst>
            <pc:docMk/>
            <pc:sldMk cId="3370723429" sldId="590"/>
            <ac:grpSpMk id="28" creationId="{7E38901B-6507-D3F8-E3B3-077F8378EECC}"/>
          </ac:grpSpMkLst>
        </pc:grpChg>
        <pc:grpChg chg="mod">
          <ac:chgData name="Random Generator Codes" userId="aae536b66f6f1f3a" providerId="LiveId" clId="{D6F13C3C-EA58-4101-A54A-D4530E692E6D}" dt="2023-10-20T23:54:16.460" v="3892" actId="164"/>
          <ac:grpSpMkLst>
            <pc:docMk/>
            <pc:sldMk cId="3370723429" sldId="590"/>
            <ac:grpSpMk id="43" creationId="{6761F9E3-37E1-5667-DEB2-1130D5F70142}"/>
          </ac:grpSpMkLst>
        </pc:grpChg>
        <pc:grpChg chg="del">
          <ac:chgData name="Random Generator Codes" userId="aae536b66f6f1f3a" providerId="LiveId" clId="{D6F13C3C-EA58-4101-A54A-D4530E692E6D}" dt="2023-10-20T23:55:08.289" v="3897" actId="165"/>
          <ac:grpSpMkLst>
            <pc:docMk/>
            <pc:sldMk cId="3370723429" sldId="590"/>
            <ac:grpSpMk id="48" creationId="{D62ED650-CE00-AB31-CEAD-E36494D1027D}"/>
          </ac:grpSpMkLst>
        </pc:grpChg>
        <pc:picChg chg="mod">
          <ac:chgData name="Random Generator Codes" userId="aae536b66f6f1f3a" providerId="LiveId" clId="{D6F13C3C-EA58-4101-A54A-D4530E692E6D}" dt="2023-10-20T23:54:16.460" v="3892" actId="164"/>
          <ac:picMkLst>
            <pc:docMk/>
            <pc:sldMk cId="3370723429" sldId="590"/>
            <ac:picMk id="2" creationId="{2FFB72FD-C0C2-9676-F7B6-4D1C5997C2B4}"/>
          </ac:picMkLst>
        </pc:picChg>
        <pc:picChg chg="mod">
          <ac:chgData name="Random Generator Codes" userId="aae536b66f6f1f3a" providerId="LiveId" clId="{D6F13C3C-EA58-4101-A54A-D4530E692E6D}" dt="2023-10-20T23:54:16.460" v="3892" actId="164"/>
          <ac:picMkLst>
            <pc:docMk/>
            <pc:sldMk cId="3370723429" sldId="590"/>
            <ac:picMk id="23" creationId="{492885BE-4F8C-951E-D86A-12EAAED056A6}"/>
          </ac:picMkLst>
        </pc:picChg>
        <pc:picChg chg="mod topLvl">
          <ac:chgData name="Random Generator Codes" userId="aae536b66f6f1f3a" providerId="LiveId" clId="{D6F13C3C-EA58-4101-A54A-D4530E692E6D}" dt="2023-10-20T23:55:08.289" v="3897" actId="165"/>
          <ac:picMkLst>
            <pc:docMk/>
            <pc:sldMk cId="3370723429" sldId="590"/>
            <ac:picMk id="46" creationId="{049CA0A9-095E-B6AC-281B-2E3D3B1F6692}"/>
          </ac:picMkLst>
        </pc:pic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4" creationId="{7B00F1C6-2B20-4E31-EF0B-871F36FD6F17}"/>
          </ac:cxnSpMkLst>
        </pc:cxnChg>
        <pc:cxnChg chg="mod topLvl">
          <ac:chgData name="Random Generator Codes" userId="aae536b66f6f1f3a" providerId="LiveId" clId="{D6F13C3C-EA58-4101-A54A-D4530E692E6D}" dt="2023-10-20T23:55:08.289" v="3897" actId="165"/>
          <ac:cxnSpMkLst>
            <pc:docMk/>
            <pc:sldMk cId="3370723429" sldId="590"/>
            <ac:cxnSpMk id="6" creationId="{65B54D75-2F7F-A09E-1927-3CAC34F71BD8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8" creationId="{0461661E-C65F-CBCB-9DFE-081C2CD69BC7}"/>
          </ac:cxnSpMkLst>
        </pc:cxnChg>
        <pc:cxnChg chg="mod topLvl">
          <ac:chgData name="Random Generator Codes" userId="aae536b66f6f1f3a" providerId="LiveId" clId="{D6F13C3C-EA58-4101-A54A-D4530E692E6D}" dt="2023-10-20T23:55:08.289" v="3897" actId="165"/>
          <ac:cxnSpMkLst>
            <pc:docMk/>
            <pc:sldMk cId="3370723429" sldId="590"/>
            <ac:cxnSpMk id="12" creationId="{BACFED8C-B0A8-B228-501C-CD5AF3F6BFA1}"/>
          </ac:cxnSpMkLst>
        </pc:cxnChg>
        <pc:cxnChg chg="mod topLvl">
          <ac:chgData name="Random Generator Codes" userId="aae536b66f6f1f3a" providerId="LiveId" clId="{D6F13C3C-EA58-4101-A54A-D4530E692E6D}" dt="2023-10-20T23:55:10.201" v="3898" actId="14100"/>
          <ac:cxnSpMkLst>
            <pc:docMk/>
            <pc:sldMk cId="3370723429" sldId="590"/>
            <ac:cxnSpMk id="15" creationId="{1316A91B-0AE8-9A61-EF04-851235D02251}"/>
          </ac:cxnSpMkLst>
        </pc:cxnChg>
        <pc:cxnChg chg="mod topLvl">
          <ac:chgData name="Random Generator Codes" userId="aae536b66f6f1f3a" providerId="LiveId" clId="{D6F13C3C-EA58-4101-A54A-D4530E692E6D}" dt="2023-10-20T23:55:10.201" v="3898" actId="14100"/>
          <ac:cxnSpMkLst>
            <pc:docMk/>
            <pc:sldMk cId="3370723429" sldId="590"/>
            <ac:cxnSpMk id="16" creationId="{9CB5456E-2E32-C5C6-8AEB-64E7D80BD50F}"/>
          </ac:cxnSpMkLst>
        </pc:cxnChg>
        <pc:cxnChg chg="mod topLvl">
          <ac:chgData name="Random Generator Codes" userId="aae536b66f6f1f3a" providerId="LiveId" clId="{D6F13C3C-EA58-4101-A54A-D4530E692E6D}" dt="2023-10-20T23:55:10.201" v="3898" actId="14100"/>
          <ac:cxnSpMkLst>
            <pc:docMk/>
            <pc:sldMk cId="3370723429" sldId="590"/>
            <ac:cxnSpMk id="17" creationId="{92CB1A2B-F2EE-4E42-6E06-F0C4FD879DEC}"/>
          </ac:cxnSpMkLst>
        </pc:cxnChg>
        <pc:cxnChg chg="mod topLvl">
          <ac:chgData name="Random Generator Codes" userId="aae536b66f6f1f3a" providerId="LiveId" clId="{D6F13C3C-EA58-4101-A54A-D4530E692E6D}" dt="2023-10-20T23:55:08.289" v="3897" actId="165"/>
          <ac:cxnSpMkLst>
            <pc:docMk/>
            <pc:sldMk cId="3370723429" sldId="590"/>
            <ac:cxnSpMk id="18" creationId="{D7747F41-E621-3054-02DE-0FAB3F0CE181}"/>
          </ac:cxnSpMkLst>
        </pc:cxnChg>
        <pc:cxnChg chg="mod topLvl">
          <ac:chgData name="Random Generator Codes" userId="aae536b66f6f1f3a" providerId="LiveId" clId="{D6F13C3C-EA58-4101-A54A-D4530E692E6D}" dt="2023-10-20T23:55:08.289" v="3897" actId="165"/>
          <ac:cxnSpMkLst>
            <pc:docMk/>
            <pc:sldMk cId="3370723429" sldId="590"/>
            <ac:cxnSpMk id="30" creationId="{44E7DB86-B1A3-3A3C-95C4-64EC2DBC612C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66" creationId="{72069FBD-B0BF-AFA3-50F6-EE5961F81507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68" creationId="{63CB785A-5735-9D85-2123-6C2D84835F80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71" creationId="{66D4922F-50B9-36EE-51F9-FD616D34CCE2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75" creationId="{83C4923F-AE18-D13D-8030-98D42B75B9FA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78" creationId="{D2108AE8-9B60-770F-5716-0C9419E5D530}"/>
          </ac:cxnSpMkLst>
        </pc:cxnChg>
      </pc:sldChg>
      <pc:sldChg chg="add del">
        <pc:chgData name="Random Generator Codes" userId="aae536b66f6f1f3a" providerId="LiveId" clId="{D6F13C3C-EA58-4101-A54A-D4530E692E6D}" dt="2023-10-21T16:05:34.452" v="3992" actId="47"/>
        <pc:sldMkLst>
          <pc:docMk/>
          <pc:sldMk cId="1962463117" sldId="591"/>
        </pc:sldMkLst>
      </pc:sldChg>
      <pc:sldChg chg="addSp delSp modSp new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4092318714" sldId="591"/>
        </pc:sldMkLst>
        <pc:spChg chg="add del">
          <ac:chgData name="Random Generator Codes" userId="aae536b66f6f1f3a" providerId="LiveId" clId="{D6F13C3C-EA58-4101-A54A-D4530E692E6D}" dt="2023-10-21T16:06:18.997" v="4009" actId="11529"/>
          <ac:spMkLst>
            <pc:docMk/>
            <pc:sldMk cId="4092318714" sldId="591"/>
            <ac:spMk id="7" creationId="{6B2B474D-E060-4759-DE6F-DC51BE4FBFE4}"/>
          </ac:spMkLst>
        </pc:spChg>
        <pc:spChg chg="add del mod">
          <ac:chgData name="Random Generator Codes" userId="aae536b66f6f1f3a" providerId="LiveId" clId="{D6F13C3C-EA58-4101-A54A-D4530E692E6D}" dt="2023-10-21T16:06:18.736" v="4008"/>
          <ac:spMkLst>
            <pc:docMk/>
            <pc:sldMk cId="4092318714" sldId="591"/>
            <ac:spMk id="8" creationId="{D27914BF-646D-5255-B255-2664B644D3C0}"/>
          </ac:spMkLst>
        </pc:spChg>
        <pc:spChg chg="del mod topLvl">
          <ac:chgData name="Random Generator Codes" userId="aae536b66f6f1f3a" providerId="LiveId" clId="{D6F13C3C-EA58-4101-A54A-D4530E692E6D}" dt="2023-10-21T16:06:30.447" v="4012" actId="478"/>
          <ac:spMkLst>
            <pc:docMk/>
            <pc:sldMk cId="4092318714" sldId="591"/>
            <ac:spMk id="10" creationId="{9B71575F-5D44-3401-07D5-4DA6641AF0D3}"/>
          </ac:spMkLst>
        </pc:spChg>
        <pc:spChg chg="add del mod topLvl">
          <ac:chgData name="Random Generator Codes" userId="aae536b66f6f1f3a" providerId="LiveId" clId="{D6F13C3C-EA58-4101-A54A-D4530E692E6D}" dt="2023-10-21T16:11:30.300" v="4149"/>
          <ac:spMkLst>
            <pc:docMk/>
            <pc:sldMk cId="4092318714" sldId="591"/>
            <ac:spMk id="17" creationId="{AA1E640E-E68C-61C8-5247-3DEEE61CAD4B}"/>
          </ac:spMkLst>
        </pc:spChg>
        <pc:spChg chg="del mod topLvl">
          <ac:chgData name="Random Generator Codes" userId="aae536b66f6f1f3a" providerId="LiveId" clId="{D6F13C3C-EA58-4101-A54A-D4530E692E6D}" dt="2023-10-21T16:06:30.447" v="4012" actId="478"/>
          <ac:spMkLst>
            <pc:docMk/>
            <pc:sldMk cId="4092318714" sldId="591"/>
            <ac:spMk id="18" creationId="{D6189AF2-C55D-1576-CB5C-AC4372131720}"/>
          </ac:spMkLst>
        </pc:spChg>
        <pc:spChg chg="del mod topLvl">
          <ac:chgData name="Random Generator Codes" userId="aae536b66f6f1f3a" providerId="LiveId" clId="{D6F13C3C-EA58-4101-A54A-D4530E692E6D}" dt="2023-10-21T16:06:30.447" v="4012" actId="478"/>
          <ac:spMkLst>
            <pc:docMk/>
            <pc:sldMk cId="4092318714" sldId="591"/>
            <ac:spMk id="19" creationId="{69916227-4857-0248-BF39-64B766739350}"/>
          </ac:spMkLst>
        </pc:spChg>
        <pc:spChg chg="del mod topLvl">
          <ac:chgData name="Random Generator Codes" userId="aae536b66f6f1f3a" providerId="LiveId" clId="{D6F13C3C-EA58-4101-A54A-D4530E692E6D}" dt="2023-10-21T16:06:30.447" v="4012" actId="478"/>
          <ac:spMkLst>
            <pc:docMk/>
            <pc:sldMk cId="4092318714" sldId="591"/>
            <ac:spMk id="20" creationId="{B1C9EAF8-E7E7-1DE5-A89E-5DD8299E050C}"/>
          </ac:spMkLst>
        </pc:spChg>
        <pc:spChg chg="add del mod">
          <ac:chgData name="Random Generator Codes" userId="aae536b66f6f1f3a" providerId="LiveId" clId="{D6F13C3C-EA58-4101-A54A-D4530E692E6D}" dt="2023-10-21T16:07:06.791" v="4034"/>
          <ac:spMkLst>
            <pc:docMk/>
            <pc:sldMk cId="4092318714" sldId="591"/>
            <ac:spMk id="31" creationId="{71F31C05-0E4B-8F96-772C-3BA3A2A1016E}"/>
          </ac:spMkLst>
        </pc:spChg>
        <pc:spChg chg="add mod ord">
          <ac:chgData name="Random Generator Codes" userId="aae536b66f6f1f3a" providerId="LiveId" clId="{D6F13C3C-EA58-4101-A54A-D4530E692E6D}" dt="2023-10-21T16:07:40.917" v="4047" actId="14100"/>
          <ac:spMkLst>
            <pc:docMk/>
            <pc:sldMk cId="4092318714" sldId="591"/>
            <ac:spMk id="32" creationId="{B77AE9AE-AE1E-FD6B-4198-4797EF2ACB2F}"/>
          </ac:spMkLst>
        </pc:spChg>
        <pc:spChg chg="add del mod">
          <ac:chgData name="Random Generator Codes" userId="aae536b66f6f1f3a" providerId="LiveId" clId="{D6F13C3C-EA58-4101-A54A-D4530E692E6D}" dt="2023-10-21T16:11:30.300" v="4149"/>
          <ac:spMkLst>
            <pc:docMk/>
            <pc:sldMk cId="4092318714" sldId="591"/>
            <ac:spMk id="33" creationId="{AD6E3FC5-F534-929E-A34A-48781B403887}"/>
          </ac:spMkLst>
        </pc:spChg>
        <pc:spChg chg="add mod ord">
          <ac:chgData name="Random Generator Codes" userId="aae536b66f6f1f3a" providerId="LiveId" clId="{D6F13C3C-EA58-4101-A54A-D4530E692E6D}" dt="2023-10-21T16:09:47.809" v="4079" actId="1076"/>
          <ac:spMkLst>
            <pc:docMk/>
            <pc:sldMk cId="4092318714" sldId="591"/>
            <ac:spMk id="34" creationId="{4F2BC0A2-8255-4FC7-9AD5-D695602900D1}"/>
          </ac:spMkLst>
        </pc:spChg>
        <pc:spChg chg="add mod">
          <ac:chgData name="Random Generator Codes" userId="aae536b66f6f1f3a" providerId="LiveId" clId="{D6F13C3C-EA58-4101-A54A-D4530E692E6D}" dt="2023-10-21T16:10:35.532" v="4103" actId="164"/>
          <ac:spMkLst>
            <pc:docMk/>
            <pc:sldMk cId="4092318714" sldId="591"/>
            <ac:spMk id="41" creationId="{F407AEF7-8A9A-8645-31ED-4EDA9EAC0B3C}"/>
          </ac:spMkLst>
        </pc:spChg>
        <pc:spChg chg="add del mod">
          <ac:chgData name="Random Generator Codes" userId="aae536b66f6f1f3a" providerId="LiveId" clId="{D6F13C3C-EA58-4101-A54A-D4530E692E6D}" dt="2023-10-21T16:08:34.931" v="4062" actId="478"/>
          <ac:spMkLst>
            <pc:docMk/>
            <pc:sldMk cId="4092318714" sldId="591"/>
            <ac:spMk id="44" creationId="{FF9DCB8C-35DB-7058-4B3F-FAE80515903B}"/>
          </ac:spMkLst>
        </pc:spChg>
        <pc:spChg chg="add del mod">
          <ac:chgData name="Random Generator Codes" userId="aae536b66f6f1f3a" providerId="LiveId" clId="{D6F13C3C-EA58-4101-A54A-D4530E692E6D}" dt="2023-10-21T16:10:01.900" v="4096"/>
          <ac:spMkLst>
            <pc:docMk/>
            <pc:sldMk cId="4092318714" sldId="591"/>
            <ac:spMk id="54" creationId="{F1C51A9B-44B5-AE21-61BA-A261D8557D66}"/>
          </ac:spMkLst>
        </pc:spChg>
        <pc:spChg chg="add mod ord">
          <ac:chgData name="Random Generator Codes" userId="aae536b66f6f1f3a" providerId="LiveId" clId="{D6F13C3C-EA58-4101-A54A-D4530E692E6D}" dt="2023-10-21T16:15:53.517" v="4224" actId="166"/>
          <ac:spMkLst>
            <pc:docMk/>
            <pc:sldMk cId="4092318714" sldId="591"/>
            <ac:spMk id="57" creationId="{4C46CAAB-22EC-98EF-4412-12937AE080F0}"/>
          </ac:spMkLst>
        </pc:spChg>
        <pc:spChg chg="mod">
          <ac:chgData name="Random Generator Codes" userId="aae536b66f6f1f3a" providerId="LiveId" clId="{D6F13C3C-EA58-4101-A54A-D4530E692E6D}" dt="2023-10-21T16:11:39.645" v="4151" actId="207"/>
          <ac:spMkLst>
            <pc:docMk/>
            <pc:sldMk cId="4092318714" sldId="591"/>
            <ac:spMk id="58" creationId="{FEAC7420-D144-71F5-D34E-4333B2628B28}"/>
          </ac:spMkLst>
        </pc:spChg>
        <pc:spChg chg="add mod">
          <ac:chgData name="Random Generator Codes" userId="aae536b66f6f1f3a" providerId="LiveId" clId="{D6F13C3C-EA58-4101-A54A-D4530E692E6D}" dt="2023-10-21T16:12:03.264" v="4156" actId="164"/>
          <ac:spMkLst>
            <pc:docMk/>
            <pc:sldMk cId="4092318714" sldId="591"/>
            <ac:spMk id="59" creationId="{82BBE84E-D7A3-0F1D-3B1B-49F7CC827A2C}"/>
          </ac:spMkLst>
        </pc:spChg>
        <pc:spChg chg="add mod">
          <ac:chgData name="Random Generator Codes" userId="aae536b66f6f1f3a" providerId="LiveId" clId="{D6F13C3C-EA58-4101-A54A-D4530E692E6D}" dt="2023-10-21T16:12:03.264" v="4156" actId="164"/>
          <ac:spMkLst>
            <pc:docMk/>
            <pc:sldMk cId="4092318714" sldId="591"/>
            <ac:spMk id="60" creationId="{F6D66782-2B45-E25C-AE78-F3F4AD7BC957}"/>
          </ac:spMkLst>
        </pc:spChg>
        <pc:spChg chg="add mod ord">
          <ac:chgData name="Random Generator Codes" userId="aae536b66f6f1f3a" providerId="LiveId" clId="{D6F13C3C-EA58-4101-A54A-D4530E692E6D}" dt="2023-10-21T16:14:05.696" v="4196" actId="14100"/>
          <ac:spMkLst>
            <pc:docMk/>
            <pc:sldMk cId="4092318714" sldId="591"/>
            <ac:spMk id="62" creationId="{6B725F39-5B78-19E3-2B68-7DF307482890}"/>
          </ac:spMkLst>
        </pc:spChg>
        <pc:spChg chg="add del mod ord">
          <ac:chgData name="Random Generator Codes" userId="aae536b66f6f1f3a" providerId="LiveId" clId="{D6F13C3C-EA58-4101-A54A-D4530E692E6D}" dt="2023-10-21T16:13:54.928" v="4193" actId="13244"/>
          <ac:spMkLst>
            <pc:docMk/>
            <pc:sldMk cId="4092318714" sldId="591"/>
            <ac:spMk id="63" creationId="{0DAD9435-F223-CD5D-EF01-1834FD438A23}"/>
          </ac:spMkLst>
        </pc:spChg>
        <pc:spChg chg="add del mod ord">
          <ac:chgData name="Random Generator Codes" userId="aae536b66f6f1f3a" providerId="LiveId" clId="{D6F13C3C-EA58-4101-A54A-D4530E692E6D}" dt="2023-10-21T16:13:51.662" v="4191"/>
          <ac:spMkLst>
            <pc:docMk/>
            <pc:sldMk cId="4092318714" sldId="591"/>
            <ac:spMk id="64" creationId="{C0B055C3-7629-7858-A21D-23083E3BD1E8}"/>
          </ac:spMkLst>
        </pc:spChg>
        <pc:grpChg chg="add mod">
          <ac:chgData name="Random Generator Codes" userId="aae536b66f6f1f3a" providerId="LiveId" clId="{D6F13C3C-EA58-4101-A54A-D4530E692E6D}" dt="2023-10-21T16:05:56.067" v="4003" actId="1076"/>
          <ac:grpSpMkLst>
            <pc:docMk/>
            <pc:sldMk cId="4092318714" sldId="591"/>
            <ac:grpSpMk id="2" creationId="{66A1E1BE-DF83-9D72-C7FB-DBC549AA1E16}"/>
          </ac:grpSpMkLst>
        </pc:grpChg>
        <pc:grpChg chg="add del mod">
          <ac:chgData name="Random Generator Codes" userId="aae536b66f6f1f3a" providerId="LiveId" clId="{D6F13C3C-EA58-4101-A54A-D4530E692E6D}" dt="2023-10-21T16:06:26.590" v="4011" actId="165"/>
          <ac:grpSpMkLst>
            <pc:docMk/>
            <pc:sldMk cId="4092318714" sldId="591"/>
            <ac:grpSpMk id="9" creationId="{BCC1B4B9-2A3E-D7C4-9615-E3A85C9D3129}"/>
          </ac:grpSpMkLst>
        </pc:grpChg>
        <pc:grpChg chg="del mod topLvl">
          <ac:chgData name="Random Generator Codes" userId="aae536b66f6f1f3a" providerId="LiveId" clId="{D6F13C3C-EA58-4101-A54A-D4530E692E6D}" dt="2023-10-21T16:06:30.447" v="4012" actId="478"/>
          <ac:grpSpMkLst>
            <pc:docMk/>
            <pc:sldMk cId="4092318714" sldId="591"/>
            <ac:grpSpMk id="24" creationId="{46DFAFDE-89FD-C34B-9FE6-6A19586C7FF3}"/>
          </ac:grpSpMkLst>
        </pc:grpChg>
        <pc:grpChg chg="add mod">
          <ac:chgData name="Random Generator Codes" userId="aae536b66f6f1f3a" providerId="LiveId" clId="{D6F13C3C-EA58-4101-A54A-D4530E692E6D}" dt="2023-10-21T16:10:35.532" v="4103" actId="164"/>
          <ac:grpSpMkLst>
            <pc:docMk/>
            <pc:sldMk cId="4092318714" sldId="591"/>
            <ac:grpSpMk id="56" creationId="{63C2876A-944D-A6D0-F67B-C84C34FF1DAC}"/>
          </ac:grpSpMkLst>
        </pc:grpChg>
        <pc:grpChg chg="add mod">
          <ac:chgData name="Random Generator Codes" userId="aae536b66f6f1f3a" providerId="LiveId" clId="{D6F13C3C-EA58-4101-A54A-D4530E692E6D}" dt="2023-10-21T16:14:00.130" v="4195" actId="1076"/>
          <ac:grpSpMkLst>
            <pc:docMk/>
            <pc:sldMk cId="4092318714" sldId="591"/>
            <ac:grpSpMk id="61" creationId="{5CF641F7-BA28-39FD-35ED-3AC62F2746B4}"/>
          </ac:grpSpMkLst>
        </pc:grpChg>
        <pc:picChg chg="mod">
          <ac:chgData name="Random Generator Codes" userId="aae536b66f6f1f3a" providerId="LiveId" clId="{D6F13C3C-EA58-4101-A54A-D4530E692E6D}" dt="2023-10-21T16:05:45.099" v="3994"/>
          <ac:picMkLst>
            <pc:docMk/>
            <pc:sldMk cId="4092318714" sldId="591"/>
            <ac:picMk id="3" creationId="{4875D028-B314-C235-E4E3-455A9F4EABF5}"/>
          </ac:picMkLst>
        </pc:picChg>
        <pc:picChg chg="mod">
          <ac:chgData name="Random Generator Codes" userId="aae536b66f6f1f3a" providerId="LiveId" clId="{D6F13C3C-EA58-4101-A54A-D4530E692E6D}" dt="2023-10-21T16:05:45.099" v="3994"/>
          <ac:picMkLst>
            <pc:docMk/>
            <pc:sldMk cId="4092318714" sldId="591"/>
            <ac:picMk id="4" creationId="{224F13C3-F626-7F5C-0FB1-AFEBFAC4A4EB}"/>
          </ac:picMkLst>
        </pc:picChg>
        <pc:picChg chg="mod">
          <ac:chgData name="Random Generator Codes" userId="aae536b66f6f1f3a" providerId="LiveId" clId="{D6F13C3C-EA58-4101-A54A-D4530E692E6D}" dt="2023-10-21T16:05:45.099" v="3994"/>
          <ac:picMkLst>
            <pc:docMk/>
            <pc:sldMk cId="4092318714" sldId="591"/>
            <ac:picMk id="5" creationId="{004DF236-726E-00F8-60F9-F4601AE22444}"/>
          </ac:picMkLst>
        </pc:picChg>
        <pc:picChg chg="mod">
          <ac:chgData name="Random Generator Codes" userId="aae536b66f6f1f3a" providerId="LiveId" clId="{D6F13C3C-EA58-4101-A54A-D4530E692E6D}" dt="2023-10-21T16:05:45.099" v="3994"/>
          <ac:picMkLst>
            <pc:docMk/>
            <pc:sldMk cId="4092318714" sldId="591"/>
            <ac:picMk id="6" creationId="{3CB4BDAA-B20D-3848-6198-CFB51A084ED4}"/>
          </ac:picMkLst>
        </pc:picChg>
        <pc:picChg chg="del mod topLvl">
          <ac:chgData name="Random Generator Codes" userId="aae536b66f6f1f3a" providerId="LiveId" clId="{D6F13C3C-EA58-4101-A54A-D4530E692E6D}" dt="2023-10-21T16:06:30.447" v="4012" actId="478"/>
          <ac:picMkLst>
            <pc:docMk/>
            <pc:sldMk cId="4092318714" sldId="591"/>
            <ac:picMk id="21" creationId="{757685D4-A88A-C6A1-C49D-9DF6120C3932}"/>
          </ac:picMkLst>
        </pc:picChg>
        <pc:picChg chg="del mod topLvl">
          <ac:chgData name="Random Generator Codes" userId="aae536b66f6f1f3a" providerId="LiveId" clId="{D6F13C3C-EA58-4101-A54A-D4530E692E6D}" dt="2023-10-21T16:06:30.447" v="4012" actId="478"/>
          <ac:picMkLst>
            <pc:docMk/>
            <pc:sldMk cId="4092318714" sldId="591"/>
            <ac:picMk id="22" creationId="{63028C39-E776-C465-9EAE-E9BE71AD22A6}"/>
          </ac:picMkLst>
        </pc:picChg>
        <pc:picChg chg="add del mod">
          <ac:chgData name="Random Generator Codes" userId="aae536b66f6f1f3a" providerId="LiveId" clId="{D6F13C3C-EA58-4101-A54A-D4530E692E6D}" dt="2023-10-21T16:10:21.747" v="4098" actId="478"/>
          <ac:picMkLst>
            <pc:docMk/>
            <pc:sldMk cId="4092318714" sldId="591"/>
            <ac:picMk id="43" creationId="{B04903A3-C8D3-4A87-F7A8-E1C71705CDAF}"/>
          </ac:picMkLst>
        </pc:picChg>
        <pc:picChg chg="add del mod">
          <ac:chgData name="Random Generator Codes" userId="aae536b66f6f1f3a" providerId="LiveId" clId="{D6F13C3C-EA58-4101-A54A-D4530E692E6D}" dt="2023-10-21T16:10:01.900" v="4096"/>
          <ac:picMkLst>
            <pc:docMk/>
            <pc:sldMk cId="4092318714" sldId="591"/>
            <ac:picMk id="53" creationId="{A89557C8-8BF9-5409-4055-A661B5F5BC6C}"/>
          </ac:picMkLst>
        </pc:picChg>
        <pc:picChg chg="add mod">
          <ac:chgData name="Random Generator Codes" userId="aae536b66f6f1f3a" providerId="LiveId" clId="{D6F13C3C-EA58-4101-A54A-D4530E692E6D}" dt="2023-10-21T16:10:35.532" v="4103" actId="164"/>
          <ac:picMkLst>
            <pc:docMk/>
            <pc:sldMk cId="4092318714" sldId="591"/>
            <ac:picMk id="55" creationId="{4B57B25A-95E7-4DEA-CF6E-1BC5D65F56E0}"/>
          </ac:picMkLst>
        </pc:picChg>
        <pc:picChg chg="add mod ord">
          <ac:chgData name="Random Generator Codes" userId="aae536b66f6f1f3a" providerId="LiveId" clId="{D6F13C3C-EA58-4101-A54A-D4530E692E6D}" dt="2023-10-21T16:14:12.953" v="4199" actId="13244"/>
          <ac:picMkLst>
            <pc:docMk/>
            <pc:sldMk cId="4092318714" sldId="591"/>
            <ac:picMk id="65" creationId="{F8DCFA88-EAA5-B6F7-B5A7-667F44AB6DB2}"/>
          </ac:picMkLst>
        </pc:pic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1" creationId="{781966D8-B54F-4072-1759-9066A72792E2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2" creationId="{19B478B1-90BD-0C3C-0B3A-FE949FAB6AB9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3" creationId="{1E219A7F-FD81-BA9A-99B8-AB55D475FF69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4" creationId="{D96A6833-033F-6B7C-A08D-6310A1C26136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5" creationId="{FEC35713-5B9A-C5FA-E80A-804D7B19CF65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6" creationId="{D5482F26-DA54-0A9B-B8F0-6DF1D3B8D326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23" creationId="{1EB1A6DF-BD5F-8DBC-C223-D32DB5FF7F14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25" creationId="{74E89C2F-E0B3-7420-23AC-59DD03C2D79B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26" creationId="{F34AD1C0-ECCB-8C00-294C-490EA2ED76CE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27" creationId="{92BC76B9-A1C6-2279-F9EC-5B64099D401E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28" creationId="{716AB842-BAA8-5E8C-1458-4C62E2606C63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29" creationId="{8867291E-27A1-E0CE-7AF1-0639F7854EC4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30" creationId="{F8E2B46B-8750-C898-1463-54D90CD6366A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35" creationId="{3904DB56-4810-F9B8-8BCB-9708FD790025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36" creationId="{189F6CF0-6710-F158-622D-CF836C5F080A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37" creationId="{345A51A1-1B4C-8FF9-7BA6-9C2610ED951F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38" creationId="{DCCFF89C-E1A4-3084-A88C-D6A0FCAC04CC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39" creationId="{930D1E16-BC76-8C1D-6D4F-8C145FB78A05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40" creationId="{AF29008B-5815-D164-9C82-91E7646D8E88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42" creationId="{7FB6668E-1EEE-2820-595F-CDB2F38E7B89}"/>
          </ac:cxnSpMkLst>
        </pc:cxnChg>
      </pc:sldChg>
      <pc:sldChg chg="add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788940318" sldId="592"/>
        </pc:sldMkLst>
        <pc:spChg chg="ord">
          <ac:chgData name="Random Generator Codes" userId="aae536b66f6f1f3a" providerId="LiveId" clId="{D6F13C3C-EA58-4101-A54A-D4530E692E6D}" dt="2023-10-21T16:15:55.573" v="4225" actId="166"/>
          <ac:spMkLst>
            <pc:docMk/>
            <pc:sldMk cId="788940318" sldId="592"/>
            <ac:spMk id="57" creationId="{4C46CAAB-22EC-98EF-4412-12937AE080F0}"/>
          </ac:spMkLst>
        </pc:spChg>
        <pc:spChg chg="mod">
          <ac:chgData name="Random Generator Codes" userId="aae536b66f6f1f3a" providerId="LiveId" clId="{D6F13C3C-EA58-4101-A54A-D4530E692E6D}" dt="2023-10-21T16:13:33.054" v="4174" actId="14100"/>
          <ac:spMkLst>
            <pc:docMk/>
            <pc:sldMk cId="788940318" sldId="592"/>
            <ac:spMk id="62" creationId="{6B725F39-5B78-19E3-2B68-7DF307482890}"/>
          </ac:spMkLst>
        </pc:spChg>
        <pc:grpChg chg="mod">
          <ac:chgData name="Random Generator Codes" userId="aae536b66f6f1f3a" providerId="LiveId" clId="{D6F13C3C-EA58-4101-A54A-D4530E692E6D}" dt="2023-10-21T16:12:36.774" v="4166" actId="196"/>
          <ac:grpSpMkLst>
            <pc:docMk/>
            <pc:sldMk cId="788940318" sldId="592"/>
            <ac:grpSpMk id="61" creationId="{5CF641F7-BA28-39FD-35ED-3AC62F2746B4}"/>
          </ac:grpSpMkLst>
        </pc:grpChg>
        <pc:picChg chg="add mod ord">
          <ac:chgData name="Random Generator Codes" userId="aae536b66f6f1f3a" providerId="LiveId" clId="{D6F13C3C-EA58-4101-A54A-D4530E692E6D}" dt="2023-10-21T16:13:27.585" v="4173" actId="1036"/>
          <ac:picMkLst>
            <pc:docMk/>
            <pc:sldMk cId="788940318" sldId="592"/>
            <ac:picMk id="8" creationId="{D58227CA-A936-256F-67F0-6B897977786F}"/>
          </ac:picMkLst>
        </pc:picChg>
      </pc:sldChg>
      <pc:sldChg chg="add del">
        <pc:chgData name="Random Generator Codes" userId="aae536b66f6f1f3a" providerId="LiveId" clId="{D6F13C3C-EA58-4101-A54A-D4530E692E6D}" dt="2023-10-21T16:11:20.530" v="4148" actId="2890"/>
        <pc:sldMkLst>
          <pc:docMk/>
          <pc:sldMk cId="1948502869" sldId="592"/>
        </pc:sldMkLst>
      </pc:sldChg>
      <pc:sldChg chg="modSp add del mod">
        <pc:chgData name="Random Generator Codes" userId="aae536b66f6f1f3a" providerId="LiveId" clId="{D6F13C3C-EA58-4101-A54A-D4530E692E6D}" dt="2023-10-21T16:12:13.586" v="4160" actId="2890"/>
        <pc:sldMkLst>
          <pc:docMk/>
          <pc:sldMk cId="2780066624" sldId="592"/>
        </pc:sldMkLst>
        <pc:grpChg chg="mod">
          <ac:chgData name="Random Generator Codes" userId="aae536b66f6f1f3a" providerId="LiveId" clId="{D6F13C3C-EA58-4101-A54A-D4530E692E6D}" dt="2023-10-21T16:12:13.115" v="4159" actId="196"/>
          <ac:grpSpMkLst>
            <pc:docMk/>
            <pc:sldMk cId="2780066624" sldId="592"/>
            <ac:grpSpMk id="61" creationId="{5CF641F7-BA28-39FD-35ED-3AC62F2746B4}"/>
          </ac:grpSpMkLst>
        </pc:grpChg>
      </pc:sldChg>
      <pc:sldChg chg="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3872904593" sldId="593"/>
        </pc:sldMkLst>
        <pc:spChg chg="mod ord">
          <ac:chgData name="Random Generator Codes" userId="aae536b66f6f1f3a" providerId="LiveId" clId="{D6F13C3C-EA58-4101-A54A-D4530E692E6D}" dt="2023-10-21T16:15:58.470" v="4226" actId="166"/>
          <ac:spMkLst>
            <pc:docMk/>
            <pc:sldMk cId="3872904593" sldId="593"/>
            <ac:spMk id="57" creationId="{4C46CAAB-22EC-98EF-4412-12937AE080F0}"/>
          </ac:spMkLst>
        </pc:spChg>
      </pc:sldChg>
      <pc:sldChg chg="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3327154971" sldId="594"/>
        </pc:sldMkLst>
        <pc:spChg chg="del mod">
          <ac:chgData name="Random Generator Codes" userId="aae536b66f6f1f3a" providerId="LiveId" clId="{D6F13C3C-EA58-4101-A54A-D4530E692E6D}" dt="2023-10-21T16:16:45.965" v="4234" actId="478"/>
          <ac:spMkLst>
            <pc:docMk/>
            <pc:sldMk cId="3327154971" sldId="594"/>
            <ac:spMk id="6" creationId="{69FE403E-9B0A-F003-2433-1537DC96C72F}"/>
          </ac:spMkLst>
        </pc:spChg>
        <pc:spChg chg="mod">
          <ac:chgData name="Random Generator Codes" userId="aae536b66f6f1f3a" providerId="LiveId" clId="{D6F13C3C-EA58-4101-A54A-D4530E692E6D}" dt="2023-10-21T16:16:51.715" v="4238" actId="1076"/>
          <ac:spMkLst>
            <pc:docMk/>
            <pc:sldMk cId="3327154971" sldId="594"/>
            <ac:spMk id="56" creationId="{CACF16D1-73F3-E555-A596-92C8897140D6}"/>
          </ac:spMkLst>
        </pc:spChg>
        <pc:grpChg chg="mod">
          <ac:chgData name="Random Generator Codes" userId="aae536b66f6f1f3a" providerId="LiveId" clId="{D6F13C3C-EA58-4101-A54A-D4530E692E6D}" dt="2023-10-21T16:17:07.485" v="4243" actId="1076"/>
          <ac:grpSpMkLst>
            <pc:docMk/>
            <pc:sldMk cId="3327154971" sldId="594"/>
            <ac:grpSpMk id="11" creationId="{ABDE2071-D5C3-F819-E349-44040F75F825}"/>
          </ac:grpSpMkLst>
        </pc:grpChg>
        <pc:grpChg chg="mod">
          <ac:chgData name="Random Generator Codes" userId="aae536b66f6f1f3a" providerId="LiveId" clId="{D6F13C3C-EA58-4101-A54A-D4530E692E6D}" dt="2023-10-21T16:17:14.833" v="4248" actId="1076"/>
          <ac:grpSpMkLst>
            <pc:docMk/>
            <pc:sldMk cId="3327154971" sldId="594"/>
            <ac:grpSpMk id="50" creationId="{9BA7279C-3AFC-09D0-EB24-95156ADB344F}"/>
          </ac:grpSpMkLst>
        </pc:grpChg>
        <pc:picChg chg="mod">
          <ac:chgData name="Random Generator Codes" userId="aae536b66f6f1f3a" providerId="LiveId" clId="{D6F13C3C-EA58-4101-A54A-D4530E692E6D}" dt="2023-10-21T16:17:12.812" v="4245" actId="1076"/>
          <ac:picMkLst>
            <pc:docMk/>
            <pc:sldMk cId="3327154971" sldId="594"/>
            <ac:picMk id="9" creationId="{3A6E8323-01FA-B004-CBBA-91D1EB706514}"/>
          </ac:picMkLst>
        </pc:picChg>
        <pc:picChg chg="del">
          <ac:chgData name="Random Generator Codes" userId="aae536b66f6f1f3a" providerId="LiveId" clId="{D6F13C3C-EA58-4101-A54A-D4530E692E6D}" dt="2023-10-21T16:16:47.660" v="4235" actId="478"/>
          <ac:picMkLst>
            <pc:docMk/>
            <pc:sldMk cId="3327154971" sldId="594"/>
            <ac:picMk id="46" creationId="{A313F4FD-028D-31EF-6646-692E939BC11C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159640207" sldId="595"/>
        </pc:sldMkLst>
        <pc:spChg chg="add mod">
          <ac:chgData name="Random Generator Codes" userId="aae536b66f6f1f3a" providerId="LiveId" clId="{D6F13C3C-EA58-4101-A54A-D4530E692E6D}" dt="2023-10-21T16:20:28.200" v="4293" actId="14100"/>
          <ac:spMkLst>
            <pc:docMk/>
            <pc:sldMk cId="159640207" sldId="595"/>
            <ac:spMk id="4" creationId="{14C0418C-7B0D-1475-AEAB-472DC537E7C9}"/>
          </ac:spMkLst>
        </pc:spChg>
        <pc:spChg chg="del">
          <ac:chgData name="Random Generator Codes" userId="aae536b66f6f1f3a" providerId="LiveId" clId="{D6F13C3C-EA58-4101-A54A-D4530E692E6D}" dt="2023-10-21T16:18:16.856" v="4255" actId="478"/>
          <ac:spMkLst>
            <pc:docMk/>
            <pc:sldMk cId="159640207" sldId="595"/>
            <ac:spMk id="56" creationId="{CACF16D1-73F3-E555-A596-92C8897140D6}"/>
          </ac:spMkLst>
        </pc:spChg>
        <pc:grpChg chg="mod">
          <ac:chgData name="Random Generator Codes" userId="aae536b66f6f1f3a" providerId="LiveId" clId="{D6F13C3C-EA58-4101-A54A-D4530E692E6D}" dt="2023-10-21T16:21:04.648" v="4347" actId="1035"/>
          <ac:grpSpMkLst>
            <pc:docMk/>
            <pc:sldMk cId="159640207" sldId="595"/>
            <ac:grpSpMk id="50" creationId="{9BA7279C-3AFC-09D0-EB24-95156ADB344F}"/>
          </ac:grpSpMkLst>
        </pc:grpChg>
        <pc:picChg chg="add mod">
          <ac:chgData name="Random Generator Codes" userId="aae536b66f6f1f3a" providerId="LiveId" clId="{D6F13C3C-EA58-4101-A54A-D4530E692E6D}" dt="2023-10-21T16:20:54.586" v="4302" actId="1076"/>
          <ac:picMkLst>
            <pc:docMk/>
            <pc:sldMk cId="159640207" sldId="595"/>
            <ac:picMk id="3" creationId="{C7388AD7-D943-6374-BCD8-BAAECCBD26C2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2833241070" sldId="596"/>
        </pc:sldMkLst>
        <pc:spChg chg="add del mod ord">
          <ac:chgData name="Random Generator Codes" userId="aae536b66f6f1f3a" providerId="LiveId" clId="{D6F13C3C-EA58-4101-A54A-D4530E692E6D}" dt="2023-10-21T16:20:31.232" v="4294" actId="478"/>
          <ac:spMkLst>
            <pc:docMk/>
            <pc:sldMk cId="2833241070" sldId="596"/>
            <ac:spMk id="2" creationId="{7D493C75-ECE8-4CF3-413A-5952BE6FD0BF}"/>
          </ac:spMkLst>
        </pc:spChg>
        <pc:spChg chg="add mod ord">
          <ac:chgData name="Random Generator Codes" userId="aae536b66f6f1f3a" providerId="LiveId" clId="{D6F13C3C-EA58-4101-A54A-D4530E692E6D}" dt="2023-10-21T16:20:33.340" v="4296" actId="13244"/>
          <ac:spMkLst>
            <pc:docMk/>
            <pc:sldMk cId="2833241070" sldId="596"/>
            <ac:spMk id="4" creationId="{CAC40DAF-E816-F047-3E67-2720E3486488}"/>
          </ac:spMkLst>
        </pc:spChg>
        <pc:spChg chg="add mod">
          <ac:chgData name="Random Generator Codes" userId="aae536b66f6f1f3a" providerId="LiveId" clId="{D6F13C3C-EA58-4101-A54A-D4530E692E6D}" dt="2023-10-21T16:33:25.495" v="4862" actId="20577"/>
          <ac:spMkLst>
            <pc:docMk/>
            <pc:sldMk cId="2833241070" sldId="596"/>
            <ac:spMk id="8" creationId="{1177E1CB-101C-1B04-292C-429C47DA9944}"/>
          </ac:spMkLst>
        </pc:spChg>
        <pc:grpChg chg="mod ord">
          <ac:chgData name="Random Generator Codes" userId="aae536b66f6f1f3a" providerId="LiveId" clId="{D6F13C3C-EA58-4101-A54A-D4530E692E6D}" dt="2023-10-21T16:20:52.794" v="4300" actId="1076"/>
          <ac:grpSpMkLst>
            <pc:docMk/>
            <pc:sldMk cId="2833241070" sldId="596"/>
            <ac:grpSpMk id="50" creationId="{9BA7279C-3AFC-09D0-EB24-95156ADB344F}"/>
          </ac:grpSpMkLst>
        </pc:grpChg>
        <pc:picChg chg="ord">
          <ac:chgData name="Random Generator Codes" userId="aae536b66f6f1f3a" providerId="LiveId" clId="{D6F13C3C-EA58-4101-A54A-D4530E692E6D}" dt="2023-10-21T16:19:56.676" v="4283" actId="13244"/>
          <ac:picMkLst>
            <pc:docMk/>
            <pc:sldMk cId="2833241070" sldId="596"/>
            <ac:picMk id="3" creationId="{C7388AD7-D943-6374-BCD8-BAAECCBD26C2}"/>
          </ac:picMkLst>
        </pc:picChg>
        <pc:picChg chg="add mod">
          <ac:chgData name="Random Generator Codes" userId="aae536b66f6f1f3a" providerId="LiveId" clId="{D6F13C3C-EA58-4101-A54A-D4530E692E6D}" dt="2023-10-21T16:23:13.237" v="4358" actId="1076"/>
          <ac:picMkLst>
            <pc:docMk/>
            <pc:sldMk cId="2833241070" sldId="596"/>
            <ac:picMk id="6" creationId="{11630D38-3207-F838-1E4F-4612D2E449C5}"/>
          </ac:picMkLst>
        </pc:picChg>
      </pc:sldChg>
      <pc:sldChg chg="add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859733772" sldId="597"/>
        </pc:sldMkLst>
        <pc:spChg chg="add mod">
          <ac:chgData name="Random Generator Codes" userId="aae536b66f6f1f3a" providerId="LiveId" clId="{D6F13C3C-EA58-4101-A54A-D4530E692E6D}" dt="2023-10-21T16:33:28.784" v="4865" actId="20577"/>
          <ac:spMkLst>
            <pc:docMk/>
            <pc:sldMk cId="859733772" sldId="597"/>
            <ac:spMk id="6" creationId="{A376D164-4270-81A9-C2E4-4B006C7D9063}"/>
          </ac:spMkLst>
        </pc:spChg>
        <pc:picChg chg="add mod">
          <ac:chgData name="Random Generator Codes" userId="aae536b66f6f1f3a" providerId="LiveId" clId="{D6F13C3C-EA58-4101-A54A-D4530E692E6D}" dt="2023-10-21T16:23:10.190" v="4356" actId="1076"/>
          <ac:picMkLst>
            <pc:docMk/>
            <pc:sldMk cId="859733772" sldId="597"/>
            <ac:picMk id="2" creationId="{915E6D88-4AC6-9B23-EECD-05EBE40F8DF2}"/>
          </ac:picMkLst>
        </pc:picChg>
      </pc:sldChg>
      <pc:sldChg chg="addSp delSp modSp add modTransition">
        <pc:chgData name="Random Generator Codes" userId="aae536b66f6f1f3a" providerId="LiveId" clId="{D6F13C3C-EA58-4101-A54A-D4530E692E6D}" dt="2023-10-21T16:35:44.331" v="4979"/>
        <pc:sldMkLst>
          <pc:docMk/>
          <pc:sldMk cId="1031467576" sldId="598"/>
        </pc:sldMkLst>
        <pc:spChg chg="add del mod">
          <ac:chgData name="Random Generator Codes" userId="aae536b66f6f1f3a" providerId="LiveId" clId="{D6F13C3C-EA58-4101-A54A-D4530E692E6D}" dt="2023-10-21T16:32:34.441" v="4824"/>
          <ac:spMkLst>
            <pc:docMk/>
            <pc:sldMk cId="1031467576" sldId="598"/>
            <ac:spMk id="6" creationId="{478F49C7-E277-5E69-4656-988B21AF1A18}"/>
          </ac:spMkLst>
        </pc:spChg>
        <pc:spChg chg="add mod">
          <ac:chgData name="Random Generator Codes" userId="aae536b66f6f1f3a" providerId="LiveId" clId="{D6F13C3C-EA58-4101-A54A-D4530E692E6D}" dt="2023-10-21T16:33:42.647" v="4902"/>
          <ac:spMkLst>
            <pc:docMk/>
            <pc:sldMk cId="1031467576" sldId="598"/>
            <ac:spMk id="8" creationId="{1C937A97-40AE-3C81-6CD6-9419D91869F9}"/>
          </ac:spMkLst>
        </pc:spChg>
        <pc:spChg chg="mod">
          <ac:chgData name="Random Generator Codes" userId="aae536b66f6f1f3a" providerId="LiveId" clId="{D6F13C3C-EA58-4101-A54A-D4530E692E6D}" dt="2023-10-21T16:24:07.151" v="4373" actId="165"/>
          <ac:spMkLst>
            <pc:docMk/>
            <pc:sldMk cId="1031467576" sldId="598"/>
            <ac:spMk id="18" creationId="{061D4B30-C200-B4E1-DC7F-68368D494E23}"/>
          </ac:spMkLst>
        </pc:spChg>
        <pc:spChg chg="mod">
          <ac:chgData name="Random Generator Codes" userId="aae536b66f6f1f3a" providerId="LiveId" clId="{D6F13C3C-EA58-4101-A54A-D4530E692E6D}" dt="2023-10-21T16:24:07.151" v="4373" actId="165"/>
          <ac:spMkLst>
            <pc:docMk/>
            <pc:sldMk cId="1031467576" sldId="598"/>
            <ac:spMk id="19" creationId="{93988707-FD50-F00F-8C54-BC7AC21D3F29}"/>
          </ac:spMkLst>
        </pc:spChg>
        <pc:spChg chg="mod">
          <ac:chgData name="Random Generator Codes" userId="aae536b66f6f1f3a" providerId="LiveId" clId="{D6F13C3C-EA58-4101-A54A-D4530E692E6D}" dt="2023-10-21T16:24:07.151" v="4373" actId="165"/>
          <ac:spMkLst>
            <pc:docMk/>
            <pc:sldMk cId="1031467576" sldId="598"/>
            <ac:spMk id="30" creationId="{62D95DD6-19ED-DC28-B12B-C1CA7472F23E}"/>
          </ac:spMkLst>
        </pc:spChg>
        <pc:grpChg chg="mod topLvl">
          <ac:chgData name="Random Generator Codes" userId="aae536b66f6f1f3a" providerId="LiveId" clId="{D6F13C3C-EA58-4101-A54A-D4530E692E6D}" dt="2023-10-21T16:24:07.151" v="4373" actId="165"/>
          <ac:grpSpMkLst>
            <pc:docMk/>
            <pc:sldMk cId="1031467576" sldId="598"/>
            <ac:grpSpMk id="23" creationId="{09460678-A341-2B60-2CD5-69B3E8DA6F6E}"/>
          </ac:grpSpMkLst>
        </pc:grpChg>
        <pc:grpChg chg="mod topLvl">
          <ac:chgData name="Random Generator Codes" userId="aae536b66f6f1f3a" providerId="LiveId" clId="{D6F13C3C-EA58-4101-A54A-D4530E692E6D}" dt="2023-10-21T16:24:07.151" v="4373" actId="165"/>
          <ac:grpSpMkLst>
            <pc:docMk/>
            <pc:sldMk cId="1031467576" sldId="598"/>
            <ac:grpSpMk id="37" creationId="{EFF64F94-71F9-280A-9F9E-3B715217DAA2}"/>
          </ac:grpSpMkLst>
        </pc:grpChg>
        <pc:grpChg chg="del">
          <ac:chgData name="Random Generator Codes" userId="aae536b66f6f1f3a" providerId="LiveId" clId="{D6F13C3C-EA58-4101-A54A-D4530E692E6D}" dt="2023-10-21T16:24:07.151" v="4373" actId="165"/>
          <ac:grpSpMkLst>
            <pc:docMk/>
            <pc:sldMk cId="1031467576" sldId="598"/>
            <ac:grpSpMk id="50" creationId="{9BA7279C-3AFC-09D0-EB24-95156ADB344F}"/>
          </ac:grpSpMkLst>
        </pc:grpChg>
        <pc:picChg chg="mod">
          <ac:chgData name="Random Generator Codes" userId="aae536b66f6f1f3a" providerId="LiveId" clId="{D6F13C3C-EA58-4101-A54A-D4530E692E6D}" dt="2023-10-21T16:24:07.151" v="4373" actId="165"/>
          <ac:picMkLst>
            <pc:docMk/>
            <pc:sldMk cId="1031467576" sldId="598"/>
            <ac:picMk id="36" creationId="{86675A31-9908-A262-3E27-54BE607B66C7}"/>
          </ac:picMkLst>
        </pc:picChg>
        <pc:picChg chg="mod topLvl">
          <ac:chgData name="Random Generator Codes" userId="aae536b66f6f1f3a" providerId="LiveId" clId="{D6F13C3C-EA58-4101-A54A-D4530E692E6D}" dt="2023-10-21T16:24:07.151" v="4373" actId="165"/>
          <ac:picMkLst>
            <pc:docMk/>
            <pc:sldMk cId="1031467576" sldId="598"/>
            <ac:picMk id="49" creationId="{FF9DE1C2-82FA-557F-1D1F-88E1005D1B7D}"/>
          </ac:picMkLst>
        </pc:pic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4" creationId="{04CC56CD-F3EF-583F-E2DF-71651881384B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5" creationId="{194E1703-F4E0-7D1A-1B22-A9C245ACA859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6" creationId="{64F92916-844F-E372-E65E-EDF1785A2CB7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7" creationId="{3F49EFC8-65DC-25BE-8FED-569F7BF29E8D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8" creationId="{472B4112-6B2C-595A-C589-94B5ED41A29D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9" creationId="{889BB76D-8A2E-A10D-65FA-5124C9C80534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32" creationId="{2FF013BC-083A-6F37-E30C-CD59AF485CCB}"/>
          </ac:cxnSpMkLst>
        </pc:cxnChg>
      </pc:sldChg>
      <pc:sldChg chg="add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1887658569" sldId="599"/>
        </pc:sldMkLst>
        <pc:spChg chg="add mod">
          <ac:chgData name="Random Generator Codes" userId="aae536b66f6f1f3a" providerId="LiveId" clId="{D6F13C3C-EA58-4101-A54A-D4530E692E6D}" dt="2023-10-21T16:33:37.769" v="4901" actId="20577"/>
          <ac:spMkLst>
            <pc:docMk/>
            <pc:sldMk cId="1887658569" sldId="599"/>
            <ac:spMk id="6" creationId="{AC46DC1E-FA60-C762-37FB-670EB9D4706D}"/>
          </ac:spMkLst>
        </pc:spChg>
        <pc:picChg chg="mod ord">
          <ac:chgData name="Random Generator Codes" userId="aae536b66f6f1f3a" providerId="LiveId" clId="{D6F13C3C-EA58-4101-A54A-D4530E692E6D}" dt="2023-10-21T16:24:19.143" v="4388" actId="1076"/>
          <ac:picMkLst>
            <pc:docMk/>
            <pc:sldMk cId="1887658569" sldId="599"/>
            <ac:picMk id="49" creationId="{FF9DE1C2-82FA-557F-1D1F-88E1005D1B7D}"/>
          </ac:picMkLst>
        </pc:picChg>
      </pc:sldChg>
      <pc:sldChg chg="addSp delSp modSp add del mod modTransition">
        <pc:chgData name="Random Generator Codes" userId="aae536b66f6f1f3a" providerId="LiveId" clId="{D6F13C3C-EA58-4101-A54A-D4530E692E6D}" dt="2023-10-21T16:35:44.331" v="4979"/>
        <pc:sldMkLst>
          <pc:docMk/>
          <pc:sldMk cId="3331894826" sldId="600"/>
        </pc:sldMkLst>
        <pc:spChg chg="mod topLvl">
          <ac:chgData name="Random Generator Codes" userId="aae536b66f6f1f3a" providerId="LiveId" clId="{D6F13C3C-EA58-4101-A54A-D4530E692E6D}" dt="2023-10-21T16:24:57.046" v="4401" actId="165"/>
          <ac:spMkLst>
            <pc:docMk/>
            <pc:sldMk cId="3331894826" sldId="600"/>
            <ac:spMk id="4" creationId="{CAC40DAF-E816-F047-3E67-2720E3486488}"/>
          </ac:spMkLst>
        </pc:spChg>
        <pc:spChg chg="add mod ord">
          <ac:chgData name="Random Generator Codes" userId="aae536b66f6f1f3a" providerId="LiveId" clId="{D6F13C3C-EA58-4101-A54A-D4530E692E6D}" dt="2023-10-21T16:26:14.723" v="4434" actId="13244"/>
          <ac:spMkLst>
            <pc:docMk/>
            <pc:sldMk cId="3331894826" sldId="600"/>
            <ac:spMk id="12" creationId="{35301B84-9EA3-AE7E-DCE8-6EE72414296E}"/>
          </ac:spMkLst>
        </pc:spChg>
        <pc:spChg chg="mod">
          <ac:chgData name="Random Generator Codes" userId="aae536b66f6f1f3a" providerId="LiveId" clId="{D6F13C3C-EA58-4101-A54A-D4530E692E6D}" dt="2023-10-21T16:24:57.046" v="4401" actId="165"/>
          <ac:spMkLst>
            <pc:docMk/>
            <pc:sldMk cId="3331894826" sldId="600"/>
            <ac:spMk id="18" creationId="{061D4B30-C200-B4E1-DC7F-68368D494E23}"/>
          </ac:spMkLst>
        </pc:spChg>
        <pc:spChg chg="mod">
          <ac:chgData name="Random Generator Codes" userId="aae536b66f6f1f3a" providerId="LiveId" clId="{D6F13C3C-EA58-4101-A54A-D4530E692E6D}" dt="2023-10-21T16:24:57.046" v="4401" actId="165"/>
          <ac:spMkLst>
            <pc:docMk/>
            <pc:sldMk cId="3331894826" sldId="600"/>
            <ac:spMk id="19" creationId="{93988707-FD50-F00F-8C54-BC7AC21D3F29}"/>
          </ac:spMkLst>
        </pc:spChg>
        <pc:spChg chg="mod">
          <ac:chgData name="Random Generator Codes" userId="aae536b66f6f1f3a" providerId="LiveId" clId="{D6F13C3C-EA58-4101-A54A-D4530E692E6D}" dt="2023-10-21T16:24:57.046" v="4401" actId="165"/>
          <ac:spMkLst>
            <pc:docMk/>
            <pc:sldMk cId="3331894826" sldId="600"/>
            <ac:spMk id="30" creationId="{62D95DD6-19ED-DC28-B12B-C1CA7472F23E}"/>
          </ac:spMkLst>
        </pc:spChg>
        <pc:grpChg chg="add del mod">
          <ac:chgData name="Random Generator Codes" userId="aae536b66f6f1f3a" providerId="LiveId" clId="{D6F13C3C-EA58-4101-A54A-D4530E692E6D}" dt="2023-10-21T16:24:57.046" v="4401" actId="165"/>
          <ac:grpSpMkLst>
            <pc:docMk/>
            <pc:sldMk cId="3331894826" sldId="600"/>
            <ac:grpSpMk id="6" creationId="{C14838DB-261E-261A-4490-7F89512E23A6}"/>
          </ac:grpSpMkLst>
        </pc:grpChg>
        <pc:grpChg chg="del mod topLvl">
          <ac:chgData name="Random Generator Codes" userId="aae536b66f6f1f3a" providerId="LiveId" clId="{D6F13C3C-EA58-4101-A54A-D4530E692E6D}" dt="2023-10-21T16:25:03.562" v="4402" actId="478"/>
          <ac:grpSpMkLst>
            <pc:docMk/>
            <pc:sldMk cId="3331894826" sldId="600"/>
            <ac:grpSpMk id="23" creationId="{09460678-A341-2B60-2CD5-69B3E8DA6F6E}"/>
          </ac:grpSpMkLst>
        </pc:grpChg>
        <pc:grpChg chg="del mod topLvl">
          <ac:chgData name="Random Generator Codes" userId="aae536b66f6f1f3a" providerId="LiveId" clId="{D6F13C3C-EA58-4101-A54A-D4530E692E6D}" dt="2023-10-21T16:25:04.033" v="4403" actId="478"/>
          <ac:grpSpMkLst>
            <pc:docMk/>
            <pc:sldMk cId="3331894826" sldId="600"/>
            <ac:grpSpMk id="37" creationId="{EFF64F94-71F9-280A-9F9E-3B715217DAA2}"/>
          </ac:grpSpMkLst>
        </pc:grpChg>
        <pc:picChg chg="mod ord topLvl">
          <ac:chgData name="Random Generator Codes" userId="aae536b66f6f1f3a" providerId="LiveId" clId="{D6F13C3C-EA58-4101-A54A-D4530E692E6D}" dt="2023-10-21T16:26:25.254" v="4438" actId="166"/>
          <ac:picMkLst>
            <pc:docMk/>
            <pc:sldMk cId="3331894826" sldId="600"/>
            <ac:picMk id="2" creationId="{915E6D88-4AC6-9B23-EECD-05EBE40F8DF2}"/>
          </ac:picMkLst>
        </pc:picChg>
        <pc:picChg chg="mod topLvl">
          <ac:chgData name="Random Generator Codes" userId="aae536b66f6f1f3a" providerId="LiveId" clId="{D6F13C3C-EA58-4101-A54A-D4530E692E6D}" dt="2023-10-21T16:24:57.046" v="4401" actId="165"/>
          <ac:picMkLst>
            <pc:docMk/>
            <pc:sldMk cId="3331894826" sldId="600"/>
            <ac:picMk id="3" creationId="{C7388AD7-D943-6374-BCD8-BAAECCBD26C2}"/>
          </ac:picMkLst>
        </pc:picChg>
        <pc:picChg chg="add mod modCrop">
          <ac:chgData name="Random Generator Codes" userId="aae536b66f6f1f3a" providerId="LiveId" clId="{D6F13C3C-EA58-4101-A54A-D4530E692E6D}" dt="2023-10-21T16:25:18.929" v="4410" actId="732"/>
          <ac:picMkLst>
            <pc:docMk/>
            <pc:sldMk cId="3331894826" sldId="600"/>
            <ac:picMk id="8" creationId="{461F28EF-CB95-A5A6-E8B3-BA810CC50E00}"/>
          </ac:picMkLst>
        </pc:picChg>
        <pc:picChg chg="mod">
          <ac:chgData name="Random Generator Codes" userId="aae536b66f6f1f3a" providerId="LiveId" clId="{D6F13C3C-EA58-4101-A54A-D4530E692E6D}" dt="2023-10-21T16:24:57.046" v="4401" actId="165"/>
          <ac:picMkLst>
            <pc:docMk/>
            <pc:sldMk cId="3331894826" sldId="600"/>
            <ac:picMk id="36" creationId="{86675A31-9908-A262-3E27-54BE607B66C7}"/>
          </ac:picMkLst>
        </pc:picChg>
        <pc:picChg chg="mod topLvl modCrop">
          <ac:chgData name="Random Generator Codes" userId="aae536b66f6f1f3a" providerId="LiveId" clId="{D6F13C3C-EA58-4101-A54A-D4530E692E6D}" dt="2023-10-21T16:25:22.480" v="4411" actId="732"/>
          <ac:picMkLst>
            <pc:docMk/>
            <pc:sldMk cId="3331894826" sldId="600"/>
            <ac:picMk id="49" creationId="{FF9DE1C2-82FA-557F-1D1F-88E1005D1B7D}"/>
          </ac:picMkLst>
        </pc:picChg>
        <pc:cxnChg chg="mod">
          <ac:chgData name="Random Generator Codes" userId="aae536b66f6f1f3a" providerId="LiveId" clId="{D6F13C3C-EA58-4101-A54A-D4530E692E6D}" dt="2023-10-21T16:24:57.046" v="4401" actId="165"/>
          <ac:cxnSpMkLst>
            <pc:docMk/>
            <pc:sldMk cId="3331894826" sldId="600"/>
            <ac:cxnSpMk id="24" creationId="{04CC56CD-F3EF-583F-E2DF-71651881384B}"/>
          </ac:cxnSpMkLst>
        </pc:cxnChg>
        <pc:cxnChg chg="mod">
          <ac:chgData name="Random Generator Codes" userId="aae536b66f6f1f3a" providerId="LiveId" clId="{D6F13C3C-EA58-4101-A54A-D4530E692E6D}" dt="2023-10-21T16:24:57.046" v="4401" actId="165"/>
          <ac:cxnSpMkLst>
            <pc:docMk/>
            <pc:sldMk cId="3331894826" sldId="600"/>
            <ac:cxnSpMk id="25" creationId="{194E1703-F4E0-7D1A-1B22-A9C245ACA859}"/>
          </ac:cxnSpMkLst>
        </pc:cxnChg>
        <pc:cxnChg chg="mod">
          <ac:chgData name="Random Generator Codes" userId="aae536b66f6f1f3a" providerId="LiveId" clId="{D6F13C3C-EA58-4101-A54A-D4530E692E6D}" dt="2023-10-21T16:25:04.033" v="4403" actId="478"/>
          <ac:cxnSpMkLst>
            <pc:docMk/>
            <pc:sldMk cId="3331894826" sldId="600"/>
            <ac:cxnSpMk id="26" creationId="{64F92916-844F-E372-E65E-EDF1785A2CB7}"/>
          </ac:cxnSpMkLst>
        </pc:cxnChg>
        <pc:cxnChg chg="mod">
          <ac:chgData name="Random Generator Codes" userId="aae536b66f6f1f3a" providerId="LiveId" clId="{D6F13C3C-EA58-4101-A54A-D4530E692E6D}" dt="2023-10-21T16:25:04.033" v="4403" actId="478"/>
          <ac:cxnSpMkLst>
            <pc:docMk/>
            <pc:sldMk cId="3331894826" sldId="600"/>
            <ac:cxnSpMk id="27" creationId="{3F49EFC8-65DC-25BE-8FED-569F7BF29E8D}"/>
          </ac:cxnSpMkLst>
        </pc:cxnChg>
        <pc:cxnChg chg="mod">
          <ac:chgData name="Random Generator Codes" userId="aae536b66f6f1f3a" providerId="LiveId" clId="{D6F13C3C-EA58-4101-A54A-D4530E692E6D}" dt="2023-10-21T16:25:04.033" v="4403" actId="478"/>
          <ac:cxnSpMkLst>
            <pc:docMk/>
            <pc:sldMk cId="3331894826" sldId="600"/>
            <ac:cxnSpMk id="28" creationId="{472B4112-6B2C-595A-C589-94B5ED41A29D}"/>
          </ac:cxnSpMkLst>
        </pc:cxnChg>
        <pc:cxnChg chg="mod">
          <ac:chgData name="Random Generator Codes" userId="aae536b66f6f1f3a" providerId="LiveId" clId="{D6F13C3C-EA58-4101-A54A-D4530E692E6D}" dt="2023-10-21T16:24:57.046" v="4401" actId="165"/>
          <ac:cxnSpMkLst>
            <pc:docMk/>
            <pc:sldMk cId="3331894826" sldId="600"/>
            <ac:cxnSpMk id="29" creationId="{889BB76D-8A2E-A10D-65FA-5124C9C80534}"/>
          </ac:cxnSpMkLst>
        </pc:cxnChg>
        <pc:cxnChg chg="mod">
          <ac:chgData name="Random Generator Codes" userId="aae536b66f6f1f3a" providerId="LiveId" clId="{D6F13C3C-EA58-4101-A54A-D4530E692E6D}" dt="2023-10-21T16:24:57.046" v="4401" actId="165"/>
          <ac:cxnSpMkLst>
            <pc:docMk/>
            <pc:sldMk cId="3331894826" sldId="600"/>
            <ac:cxnSpMk id="32" creationId="{2FF013BC-083A-6F37-E30C-CD59AF485CCB}"/>
          </ac:cxnSpMkLst>
        </pc:cxnChg>
      </pc:sldChg>
      <pc:sldChg chg="addSp delSp modSp add mod modTransition">
        <pc:chgData name="Random Generator Codes" userId="aae536b66f6f1f3a" providerId="LiveId" clId="{D6F13C3C-EA58-4101-A54A-D4530E692E6D}" dt="2023-10-21T16:35:44.331" v="4979"/>
        <pc:sldMkLst>
          <pc:docMk/>
          <pc:sldMk cId="121461082" sldId="601"/>
        </pc:sldMkLst>
        <pc:spChg chg="add mod ord">
          <ac:chgData name="Random Generator Codes" userId="aae536b66f6f1f3a" providerId="LiveId" clId="{D6F13C3C-EA58-4101-A54A-D4530E692E6D}" dt="2023-10-21T16:26:10.617" v="4431" actId="14100"/>
          <ac:spMkLst>
            <pc:docMk/>
            <pc:sldMk cId="121461082" sldId="601"/>
            <ac:spMk id="6" creationId="{23935351-7254-0631-62C4-526A174A7CEE}"/>
          </ac:spMkLst>
        </pc:spChg>
        <pc:spChg chg="add mod ord">
          <ac:chgData name="Random Generator Codes" userId="aae536b66f6f1f3a" providerId="LiveId" clId="{D6F13C3C-EA58-4101-A54A-D4530E692E6D}" dt="2023-10-21T16:28:49.125" v="4745" actId="1076"/>
          <ac:spMkLst>
            <pc:docMk/>
            <pc:sldMk cId="121461082" sldId="601"/>
            <ac:spMk id="14" creationId="{69A669DE-D43D-921E-6736-D78F4AD9449B}"/>
          </ac:spMkLst>
        </pc:spChg>
        <pc:picChg chg="ord">
          <ac:chgData name="Random Generator Codes" userId="aae536b66f6f1f3a" providerId="LiveId" clId="{D6F13C3C-EA58-4101-A54A-D4530E692E6D}" dt="2023-10-21T16:27:42.210" v="4465" actId="13244"/>
          <ac:picMkLst>
            <pc:docMk/>
            <pc:sldMk cId="121461082" sldId="601"/>
            <ac:picMk id="2" creationId="{915E6D88-4AC6-9B23-EECD-05EBE40F8DF2}"/>
          </ac:picMkLst>
        </pc:picChg>
        <pc:picChg chg="mod">
          <ac:chgData name="Random Generator Codes" userId="aae536b66f6f1f3a" providerId="LiveId" clId="{D6F13C3C-EA58-4101-A54A-D4530E692E6D}" dt="2023-10-21T16:25:39.376" v="4416" actId="1076"/>
          <ac:picMkLst>
            <pc:docMk/>
            <pc:sldMk cId="121461082" sldId="601"/>
            <ac:picMk id="8" creationId="{461F28EF-CB95-A5A6-E8B3-BA810CC50E00}"/>
          </ac:picMkLst>
        </pc:picChg>
        <pc:picChg chg="add del mod">
          <ac:chgData name="Random Generator Codes" userId="aae536b66f6f1f3a" providerId="LiveId" clId="{D6F13C3C-EA58-4101-A54A-D4530E692E6D}" dt="2023-10-21T16:27:01.820" v="4446"/>
          <ac:picMkLst>
            <pc:docMk/>
            <pc:sldMk cId="121461082" sldId="601"/>
            <ac:picMk id="13" creationId="{5B09FBEF-658A-4BE2-265A-CEA5DB5673FD}"/>
          </ac:picMkLst>
        </pc:picChg>
        <pc:picChg chg="ord">
          <ac:chgData name="Random Generator Codes" userId="aae536b66f6f1f3a" providerId="LiveId" clId="{D6F13C3C-EA58-4101-A54A-D4530E692E6D}" dt="2023-10-21T16:27:36.196" v="4463" actId="13244"/>
          <ac:picMkLst>
            <pc:docMk/>
            <pc:sldMk cId="121461082" sldId="601"/>
            <ac:picMk id="49" creationId="{FF9DE1C2-82FA-557F-1D1F-88E1005D1B7D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4166918630" sldId="602"/>
        </pc:sldMkLst>
        <pc:spChg chg="add mod">
          <ac:chgData name="Random Generator Codes" userId="aae536b66f6f1f3a" providerId="LiveId" clId="{D6F13C3C-EA58-4101-A54A-D4530E692E6D}" dt="2023-10-21T16:34:05.773" v="4905" actId="20577"/>
          <ac:spMkLst>
            <pc:docMk/>
            <pc:sldMk cId="4166918630" sldId="602"/>
            <ac:spMk id="12" creationId="{26A8F15E-F89A-C30F-C319-78088B3BC450}"/>
          </ac:spMkLst>
        </pc:spChg>
        <pc:spChg chg="mod">
          <ac:chgData name="Random Generator Codes" userId="aae536b66f6f1f3a" providerId="LiveId" clId="{D6F13C3C-EA58-4101-A54A-D4530E692E6D}" dt="2023-10-21T16:31:55.641" v="4761" actId="14861"/>
          <ac:spMkLst>
            <pc:docMk/>
            <pc:sldMk cId="4166918630" sldId="602"/>
            <ac:spMk id="14" creationId="{69A669DE-D43D-921E-6736-D78F4AD9449B}"/>
          </ac:spMkLst>
        </pc:spChg>
        <pc:picChg chg="add del mod">
          <ac:chgData name="Random Generator Codes" userId="aae536b66f6f1f3a" providerId="LiveId" clId="{D6F13C3C-EA58-4101-A54A-D4530E692E6D}" dt="2023-10-21T16:34:55.943" v="4926"/>
          <ac:picMkLst>
            <pc:docMk/>
            <pc:sldMk cId="4166918630" sldId="602"/>
            <ac:picMk id="13" creationId="{2551D618-C7F9-BDA2-E6CA-B1DA91CA5A68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5:44.331" v="4979"/>
        <pc:sldMkLst>
          <pc:docMk/>
          <pc:sldMk cId="301670695" sldId="603"/>
        </pc:sldMkLst>
        <pc:spChg chg="mod">
          <ac:chgData name="Random Generator Codes" userId="aae536b66f6f1f3a" providerId="LiveId" clId="{D6F13C3C-EA58-4101-A54A-D4530E692E6D}" dt="2023-10-21T16:35:09.339" v="4965" actId="20577"/>
          <ac:spMkLst>
            <pc:docMk/>
            <pc:sldMk cId="301670695" sldId="603"/>
            <ac:spMk id="12" creationId="{26A8F15E-F89A-C30F-C319-78088B3BC450}"/>
          </ac:spMkLst>
        </pc:spChg>
        <pc:picChg chg="add mod">
          <ac:chgData name="Random Generator Codes" userId="aae536b66f6f1f3a" providerId="LiveId" clId="{D6F13C3C-EA58-4101-A54A-D4530E692E6D}" dt="2023-10-21T16:34:25.133" v="4909" actId="1076"/>
          <ac:picMkLst>
            <pc:docMk/>
            <pc:sldMk cId="301670695" sldId="603"/>
            <ac:picMk id="15" creationId="{FD542640-2E02-1CC4-1E4A-68EB4EADB411}"/>
          </ac:picMkLst>
        </pc:picChg>
        <pc:picChg chg="add mod ord">
          <ac:chgData name="Random Generator Codes" userId="aae536b66f6f1f3a" providerId="LiveId" clId="{D6F13C3C-EA58-4101-A54A-D4530E692E6D}" dt="2023-10-21T16:35:40.039" v="4977" actId="13244"/>
          <ac:picMkLst>
            <pc:docMk/>
            <pc:sldMk cId="301670695" sldId="603"/>
            <ac:picMk id="17" creationId="{C542CA78-F430-AF51-FCAF-7985E5A7BD64}"/>
          </ac:picMkLst>
        </pc:picChg>
        <pc:picChg chg="add del mod">
          <ac:chgData name="Random Generator Codes" userId="aae536b66f6f1f3a" providerId="LiveId" clId="{D6F13C3C-EA58-4101-A54A-D4530E692E6D}" dt="2023-10-21T16:34:26.894" v="4911" actId="478"/>
          <ac:picMkLst>
            <pc:docMk/>
            <pc:sldMk cId="301670695" sldId="603"/>
            <ac:picMk id="19" creationId="{EAFB227F-8A36-E013-F098-99437E4D248C}"/>
          </ac:picMkLst>
        </pc:picChg>
      </pc:sldChg>
      <pc:sldChg chg="add del">
        <pc:chgData name="Random Generator Codes" userId="aae536b66f6f1f3a" providerId="LiveId" clId="{D6F13C3C-EA58-4101-A54A-D4530E692E6D}" dt="2023-10-21T16:34:03.027" v="4904" actId="2890"/>
        <pc:sldMkLst>
          <pc:docMk/>
          <pc:sldMk cId="4139719363" sldId="603"/>
        </pc:sldMkLst>
      </pc:sldChg>
      <pc:sldChg chg="modSp add mod modTransition modAnim">
        <pc:chgData name="Random Generator Codes" userId="aae536b66f6f1f3a" providerId="LiveId" clId="{D6F13C3C-EA58-4101-A54A-D4530E692E6D}" dt="2023-10-21T16:35:45.815" v="4980"/>
        <pc:sldMkLst>
          <pc:docMk/>
          <pc:sldMk cId="1257853915" sldId="604"/>
        </pc:sldMkLst>
        <pc:picChg chg="mod">
          <ac:chgData name="Random Generator Codes" userId="aae536b66f6f1f3a" providerId="LiveId" clId="{D6F13C3C-EA58-4101-A54A-D4530E692E6D}" dt="2023-10-21T16:35:33.655" v="4974" actId="1076"/>
          <ac:picMkLst>
            <pc:docMk/>
            <pc:sldMk cId="1257853915" sldId="604"/>
            <ac:picMk id="17" creationId="{C542CA78-F430-AF51-FCAF-7985E5A7BD64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8:03.414" v="5055" actId="478"/>
        <pc:sldMkLst>
          <pc:docMk/>
          <pc:sldMk cId="2110669726" sldId="605"/>
        </pc:sldMkLst>
        <pc:spChg chg="mod">
          <ac:chgData name="Random Generator Codes" userId="aae536b66f6f1f3a" providerId="LiveId" clId="{D6F13C3C-EA58-4101-A54A-D4530E692E6D}" dt="2023-10-21T16:37:52.962" v="5054" actId="20577"/>
          <ac:spMkLst>
            <pc:docMk/>
            <pc:sldMk cId="2110669726" sldId="605"/>
            <ac:spMk id="12" creationId="{26A8F15E-F89A-C30F-C319-78088B3BC450}"/>
          </ac:spMkLst>
        </pc:spChg>
        <pc:picChg chg="add mod">
          <ac:chgData name="Random Generator Codes" userId="aae536b66f6f1f3a" providerId="LiveId" clId="{D6F13C3C-EA58-4101-A54A-D4530E692E6D}" dt="2023-10-21T16:36:17.521" v="4987" actId="1076"/>
          <ac:picMkLst>
            <pc:docMk/>
            <pc:sldMk cId="2110669726" sldId="605"/>
            <ac:picMk id="13" creationId="{6EE22AE0-E3C7-142C-6753-4AF9D87E2D3D}"/>
          </ac:picMkLst>
        </pc:picChg>
        <pc:picChg chg="del">
          <ac:chgData name="Random Generator Codes" userId="aae536b66f6f1f3a" providerId="LiveId" clId="{D6F13C3C-EA58-4101-A54A-D4530E692E6D}" dt="2023-10-21T16:38:03.414" v="5055" actId="478"/>
          <ac:picMkLst>
            <pc:docMk/>
            <pc:sldMk cId="2110669726" sldId="605"/>
            <ac:picMk id="15" creationId="{FD542640-2E02-1CC4-1E4A-68EB4EADB411}"/>
          </ac:picMkLst>
        </pc:picChg>
        <pc:picChg chg="add mod">
          <ac:chgData name="Random Generator Codes" userId="aae536b66f6f1f3a" providerId="LiveId" clId="{D6F13C3C-EA58-4101-A54A-D4530E692E6D}" dt="2023-10-21T16:36:17.521" v="4987" actId="1076"/>
          <ac:picMkLst>
            <pc:docMk/>
            <pc:sldMk cId="2110669726" sldId="605"/>
            <ac:picMk id="16" creationId="{32D368B6-7FAA-B98D-2B45-D3BF7A94CB65}"/>
          </ac:picMkLst>
        </pc:picChg>
        <pc:picChg chg="add mod">
          <ac:chgData name="Random Generator Codes" userId="aae536b66f6f1f3a" providerId="LiveId" clId="{D6F13C3C-EA58-4101-A54A-D4530E692E6D}" dt="2023-10-21T16:36:17.521" v="4987" actId="1076"/>
          <ac:picMkLst>
            <pc:docMk/>
            <pc:sldMk cId="2110669726" sldId="605"/>
            <ac:picMk id="18" creationId="{CFE6B2C2-3851-7515-D290-A6BE04A87EA3}"/>
          </ac:picMkLst>
        </pc:picChg>
        <pc:picChg chg="add mod">
          <ac:chgData name="Random Generator Codes" userId="aae536b66f6f1f3a" providerId="LiveId" clId="{D6F13C3C-EA58-4101-A54A-D4530E692E6D}" dt="2023-10-21T16:36:17.521" v="4987" actId="1076"/>
          <ac:picMkLst>
            <pc:docMk/>
            <pc:sldMk cId="2110669726" sldId="605"/>
            <ac:picMk id="19" creationId="{6600D73A-2ED2-E700-0BC3-EBDF3F82A43E}"/>
          </ac:picMkLst>
        </pc:picChg>
        <pc:picChg chg="add mod">
          <ac:chgData name="Random Generator Codes" userId="aae536b66f6f1f3a" providerId="LiveId" clId="{D6F13C3C-EA58-4101-A54A-D4530E692E6D}" dt="2023-10-21T16:36:17.521" v="4987" actId="1076"/>
          <ac:picMkLst>
            <pc:docMk/>
            <pc:sldMk cId="2110669726" sldId="605"/>
            <ac:picMk id="20" creationId="{64D0B866-FA58-9875-CB03-0A7D22AB9E96}"/>
          </ac:picMkLst>
        </pc:picChg>
      </pc:sldChg>
      <pc:sldMasterChg chg="modTransition modSldLayout">
        <pc:chgData name="Random Generator Codes" userId="aae536b66f6f1f3a" providerId="LiveId" clId="{D6F13C3C-EA58-4101-A54A-D4530E692E6D}" dt="2023-10-21T16:35:44.331" v="4979"/>
        <pc:sldMasterMkLst>
          <pc:docMk/>
          <pc:sldMasterMk cId="2014719236" sldId="2147483648"/>
        </pc:sldMasterMkLst>
        <pc:sldLayoutChg chg="modTransition">
          <pc:chgData name="Random Generator Codes" userId="aae536b66f6f1f3a" providerId="LiveId" clId="{D6F13C3C-EA58-4101-A54A-D4530E692E6D}" dt="2023-10-21T16:35:44.331" v="4979"/>
          <pc:sldLayoutMkLst>
            <pc:docMk/>
            <pc:sldMasterMk cId="2014719236" sldId="2147483648"/>
            <pc:sldLayoutMk cId="3251325355" sldId="2147483649"/>
          </pc:sldLayoutMkLst>
        </pc:sldLayoutChg>
        <pc:sldLayoutChg chg="modTransition">
          <pc:chgData name="Random Generator Codes" userId="aae536b66f6f1f3a" providerId="LiveId" clId="{D6F13C3C-EA58-4101-A54A-D4530E692E6D}" dt="2023-10-21T16:35:44.331" v="4979"/>
          <pc:sldLayoutMkLst>
            <pc:docMk/>
            <pc:sldMasterMk cId="2014719236" sldId="2147483648"/>
            <pc:sldLayoutMk cId="1854185825" sldId="2147483650"/>
          </pc:sldLayoutMkLst>
        </pc:sldLayoutChg>
        <pc:sldLayoutChg chg="modTransition">
          <pc:chgData name="Random Generator Codes" userId="aae536b66f6f1f3a" providerId="LiveId" clId="{D6F13C3C-EA58-4101-A54A-D4530E692E6D}" dt="2023-10-21T16:35:44.331" v="4979"/>
          <pc:sldLayoutMkLst>
            <pc:docMk/>
            <pc:sldMasterMk cId="2014719236" sldId="2147483648"/>
            <pc:sldLayoutMk cId="1186347094" sldId="2147483651"/>
          </pc:sldLayoutMkLst>
        </pc:sldLayoutChg>
        <pc:sldLayoutChg chg="modTransition">
          <pc:chgData name="Random Generator Codes" userId="aae536b66f6f1f3a" providerId="LiveId" clId="{D6F13C3C-EA58-4101-A54A-D4530E692E6D}" dt="2023-10-21T16:35:44.331" v="4979"/>
          <pc:sldLayoutMkLst>
            <pc:docMk/>
            <pc:sldMasterMk cId="2014719236" sldId="2147483648"/>
            <pc:sldLayoutMk cId="2449264382" sldId="2147483652"/>
          </pc:sldLayoutMkLst>
        </pc:sldLayoutChg>
        <pc:sldLayoutChg chg="modTransition">
          <pc:chgData name="Random Generator Codes" userId="aae536b66f6f1f3a" providerId="LiveId" clId="{D6F13C3C-EA58-4101-A54A-D4530E692E6D}" dt="2023-10-21T16:35:44.331" v="4979"/>
          <pc:sldLayoutMkLst>
            <pc:docMk/>
            <pc:sldMasterMk cId="2014719236" sldId="2147483648"/>
            <pc:sldLayoutMk cId="484940121" sldId="2147483653"/>
          </pc:sldLayoutMkLst>
        </pc:sldLayoutChg>
        <pc:sldLayoutChg chg="modTransition">
          <pc:chgData name="Random Generator Codes" userId="aae536b66f6f1f3a" providerId="LiveId" clId="{D6F13C3C-EA58-4101-A54A-D4530E692E6D}" dt="2023-10-21T16:35:44.331" v="4979"/>
          <pc:sldLayoutMkLst>
            <pc:docMk/>
            <pc:sldMasterMk cId="2014719236" sldId="2147483648"/>
            <pc:sldLayoutMk cId="1279251129" sldId="2147483654"/>
          </pc:sldLayoutMkLst>
        </pc:sldLayoutChg>
        <pc:sldLayoutChg chg="modTransition">
          <pc:chgData name="Random Generator Codes" userId="aae536b66f6f1f3a" providerId="LiveId" clId="{D6F13C3C-EA58-4101-A54A-D4530E692E6D}" dt="2023-10-21T16:35:44.331" v="4979"/>
          <pc:sldLayoutMkLst>
            <pc:docMk/>
            <pc:sldMasterMk cId="2014719236" sldId="2147483648"/>
            <pc:sldLayoutMk cId="3334123989" sldId="2147483655"/>
          </pc:sldLayoutMkLst>
        </pc:sldLayoutChg>
        <pc:sldLayoutChg chg="modTransition">
          <pc:chgData name="Random Generator Codes" userId="aae536b66f6f1f3a" providerId="LiveId" clId="{D6F13C3C-EA58-4101-A54A-D4530E692E6D}" dt="2023-10-21T16:35:44.331" v="4979"/>
          <pc:sldLayoutMkLst>
            <pc:docMk/>
            <pc:sldMasterMk cId="2014719236" sldId="2147483648"/>
            <pc:sldLayoutMk cId="1641140082" sldId="2147483656"/>
          </pc:sldLayoutMkLst>
        </pc:sldLayoutChg>
        <pc:sldLayoutChg chg="modTransition">
          <pc:chgData name="Random Generator Codes" userId="aae536b66f6f1f3a" providerId="LiveId" clId="{D6F13C3C-EA58-4101-A54A-D4530E692E6D}" dt="2023-10-21T16:35:44.331" v="4979"/>
          <pc:sldLayoutMkLst>
            <pc:docMk/>
            <pc:sldMasterMk cId="2014719236" sldId="2147483648"/>
            <pc:sldLayoutMk cId="736489357" sldId="2147483657"/>
          </pc:sldLayoutMkLst>
        </pc:sldLayoutChg>
        <pc:sldLayoutChg chg="modTransition">
          <pc:chgData name="Random Generator Codes" userId="aae536b66f6f1f3a" providerId="LiveId" clId="{D6F13C3C-EA58-4101-A54A-D4530E692E6D}" dt="2023-10-21T16:35:44.331" v="4979"/>
          <pc:sldLayoutMkLst>
            <pc:docMk/>
            <pc:sldMasterMk cId="2014719236" sldId="2147483648"/>
            <pc:sldLayoutMk cId="563131275" sldId="2147483658"/>
          </pc:sldLayoutMkLst>
        </pc:sldLayoutChg>
        <pc:sldLayoutChg chg="modTransition">
          <pc:chgData name="Random Generator Codes" userId="aae536b66f6f1f3a" providerId="LiveId" clId="{D6F13C3C-EA58-4101-A54A-D4530E692E6D}" dt="2023-10-21T16:35:44.331" v="4979"/>
          <pc:sldLayoutMkLst>
            <pc:docMk/>
            <pc:sldMasterMk cId="2014719236" sldId="2147483648"/>
            <pc:sldLayoutMk cId="123875718" sldId="2147483659"/>
          </pc:sldLayoutMkLst>
        </pc:sldLayoutChg>
      </pc:sldMasterChg>
    </pc:docChg>
  </pc:docChgLst>
  <pc:docChgLst>
    <pc:chgData name="Random" userId="aae536b66f6f1f3a" providerId="LiveId" clId="{3F836CED-EFCB-47EC-8D16-EA6DA9A3179A}"/>
    <pc:docChg chg="undo redo custSel addSld delSld modSld">
      <pc:chgData name="Random" userId="aae536b66f6f1f3a" providerId="LiveId" clId="{3F836CED-EFCB-47EC-8D16-EA6DA9A3179A}" dt="2023-06-02T12:13:24.524" v="2341"/>
      <pc:docMkLst>
        <pc:docMk/>
      </pc:docMkLst>
      <pc:sldChg chg="modSp mod">
        <pc:chgData name="Random" userId="aae536b66f6f1f3a" providerId="LiveId" clId="{3F836CED-EFCB-47EC-8D16-EA6DA9A3179A}" dt="2023-06-02T12:11:43.138" v="2339" actId="20577"/>
        <pc:sldMkLst>
          <pc:docMk/>
          <pc:sldMk cId="1440254640" sldId="262"/>
        </pc:sldMkLst>
        <pc:spChg chg="mod">
          <ac:chgData name="Random" userId="aae536b66f6f1f3a" providerId="LiveId" clId="{3F836CED-EFCB-47EC-8D16-EA6DA9A3179A}" dt="2023-06-02T12:11:43.138" v="2339" actId="20577"/>
          <ac:spMkLst>
            <pc:docMk/>
            <pc:sldMk cId="1440254640" sldId="262"/>
            <ac:spMk id="56" creationId="{CACF16D1-73F3-E555-A596-92C8897140D6}"/>
          </ac:spMkLst>
        </pc:spChg>
      </pc:sldChg>
      <pc:sldChg chg="addSp modSp new mod">
        <pc:chgData name="Random" userId="aae536b66f6f1f3a" providerId="LiveId" clId="{3F836CED-EFCB-47EC-8D16-EA6DA9A3179A}" dt="2023-06-01T23:24:56.160" v="84" actId="20577"/>
        <pc:sldMkLst>
          <pc:docMk/>
          <pc:sldMk cId="863899128" sldId="269"/>
        </pc:sldMkLst>
        <pc:spChg chg="add mod">
          <ac:chgData name="Random" userId="aae536b66f6f1f3a" providerId="LiveId" clId="{3F836CED-EFCB-47EC-8D16-EA6DA9A3179A}" dt="2023-06-01T23:24:56.160" v="84" actId="20577"/>
          <ac:spMkLst>
            <pc:docMk/>
            <pc:sldMk cId="863899128" sldId="269"/>
            <ac:spMk id="2" creationId="{5944B660-B184-C888-5C2C-FA195EEE55FE}"/>
          </ac:spMkLst>
        </pc:spChg>
      </pc:sldChg>
      <pc:sldChg chg="modSp add mod">
        <pc:chgData name="Random" userId="aae536b66f6f1f3a" providerId="LiveId" clId="{3F836CED-EFCB-47EC-8D16-EA6DA9A3179A}" dt="2023-06-01T23:25:12.053" v="101" actId="20577"/>
        <pc:sldMkLst>
          <pc:docMk/>
          <pc:sldMk cId="206739366" sldId="270"/>
        </pc:sldMkLst>
        <pc:spChg chg="mod">
          <ac:chgData name="Random" userId="aae536b66f6f1f3a" providerId="LiveId" clId="{3F836CED-EFCB-47EC-8D16-EA6DA9A3179A}" dt="2023-06-01T23:25:12.053" v="101" actId="20577"/>
          <ac:spMkLst>
            <pc:docMk/>
            <pc:sldMk cId="206739366" sldId="270"/>
            <ac:spMk id="2" creationId="{5944B660-B184-C888-5C2C-FA195EEE55FE}"/>
          </ac:spMkLst>
        </pc:spChg>
      </pc:sldChg>
      <pc:sldChg chg="addSp delSp modSp new mod modAnim">
        <pc:chgData name="Random" userId="aae536b66f6f1f3a" providerId="LiveId" clId="{3F836CED-EFCB-47EC-8D16-EA6DA9A3179A}" dt="2023-06-01T23:49:16.579" v="780"/>
        <pc:sldMkLst>
          <pc:docMk/>
          <pc:sldMk cId="1197749292" sldId="271"/>
        </pc:sldMkLst>
        <pc:spChg chg="add mod">
          <ac:chgData name="Random" userId="aae536b66f6f1f3a" providerId="LiveId" clId="{3F836CED-EFCB-47EC-8D16-EA6DA9A3179A}" dt="2023-06-01T23:36:06.972" v="202" actId="20577"/>
          <ac:spMkLst>
            <pc:docMk/>
            <pc:sldMk cId="1197749292" sldId="271"/>
            <ac:spMk id="5" creationId="{1D077305-CC1F-69C7-F3AA-3551E76A8790}"/>
          </ac:spMkLst>
        </pc:spChg>
        <pc:grpChg chg="add mod">
          <ac:chgData name="Random" userId="aae536b66f6f1f3a" providerId="LiveId" clId="{3F836CED-EFCB-47EC-8D16-EA6DA9A3179A}" dt="2023-06-01T23:35:25.340" v="104"/>
          <ac:grpSpMkLst>
            <pc:docMk/>
            <pc:sldMk cId="1197749292" sldId="271"/>
            <ac:grpSpMk id="2" creationId="{66D4D519-D0A5-07D2-87D2-5EF03966A711}"/>
          </ac:grpSpMkLst>
        </pc:grpChg>
        <pc:picChg chg="mod">
          <ac:chgData name="Random" userId="aae536b66f6f1f3a" providerId="LiveId" clId="{3F836CED-EFCB-47EC-8D16-EA6DA9A3179A}" dt="2023-06-01T23:35:25.340" v="104"/>
          <ac:picMkLst>
            <pc:docMk/>
            <pc:sldMk cId="1197749292" sldId="271"/>
            <ac:picMk id="3" creationId="{A510130A-6B5C-7DCF-1BB2-F5D63E368B9F}"/>
          </ac:picMkLst>
        </pc:picChg>
        <pc:picChg chg="mod">
          <ac:chgData name="Random" userId="aae536b66f6f1f3a" providerId="LiveId" clId="{3F836CED-EFCB-47EC-8D16-EA6DA9A3179A}" dt="2023-06-01T23:35:25.340" v="104"/>
          <ac:picMkLst>
            <pc:docMk/>
            <pc:sldMk cId="1197749292" sldId="271"/>
            <ac:picMk id="4" creationId="{00732782-7234-29F4-CF55-C3326B2164EC}"/>
          </ac:picMkLst>
        </pc:picChg>
        <pc:picChg chg="add mod">
          <ac:chgData name="Random" userId="aae536b66f6f1f3a" providerId="LiveId" clId="{3F836CED-EFCB-47EC-8D16-EA6DA9A3179A}" dt="2023-06-01T23:39:05.704" v="293" actId="14861"/>
          <ac:picMkLst>
            <pc:docMk/>
            <pc:sldMk cId="1197749292" sldId="271"/>
            <ac:picMk id="6" creationId="{693B444F-3B00-910F-6517-429F62BF007F}"/>
          </ac:picMkLst>
        </pc:picChg>
        <pc:picChg chg="add del">
          <ac:chgData name="Random" userId="aae536b66f6f1f3a" providerId="LiveId" clId="{3F836CED-EFCB-47EC-8D16-EA6DA9A3179A}" dt="2023-06-01T23:38:55.154" v="287" actId="478"/>
          <ac:picMkLst>
            <pc:docMk/>
            <pc:sldMk cId="1197749292" sldId="271"/>
            <ac:picMk id="1026" creationId="{61E6AC84-3498-0AD7-499A-DD770CB0085D}"/>
          </ac:picMkLst>
        </pc:picChg>
      </pc:sldChg>
      <pc:sldChg chg="addSp modSp add mod modTransition modAnim">
        <pc:chgData name="Random" userId="aae536b66f6f1f3a" providerId="LiveId" clId="{3F836CED-EFCB-47EC-8D16-EA6DA9A3179A}" dt="2023-06-01T23:49:43.230" v="785" actId="13244"/>
        <pc:sldMkLst>
          <pc:docMk/>
          <pc:sldMk cId="2274580689" sldId="272"/>
        </pc:sldMkLst>
        <pc:spChg chg="mod ord">
          <ac:chgData name="Random" userId="aae536b66f6f1f3a" providerId="LiveId" clId="{3F836CED-EFCB-47EC-8D16-EA6DA9A3179A}" dt="2023-06-01T23:49:43.230" v="785" actId="13244"/>
          <ac:spMkLst>
            <pc:docMk/>
            <pc:sldMk cId="2274580689" sldId="272"/>
            <ac:spMk id="5" creationId="{1D077305-CC1F-69C7-F3AA-3551E76A8790}"/>
          </ac:spMkLst>
        </pc:spChg>
        <pc:grpChg chg="add mod">
          <ac:chgData name="Random" userId="aae536b66f6f1f3a" providerId="LiveId" clId="{3F836CED-EFCB-47EC-8D16-EA6DA9A3179A}" dt="2023-06-01T23:42:53.806" v="565" actId="196"/>
          <ac:grpSpMkLst>
            <pc:docMk/>
            <pc:sldMk cId="2274580689" sldId="272"/>
            <ac:grpSpMk id="6" creationId="{E183EFBF-6906-5021-1A00-1761A2148DE7}"/>
          </ac:grpSpMkLst>
        </pc:grpChg>
        <pc:picChg chg="mod">
          <ac:chgData name="Random" userId="aae536b66f6f1f3a" providerId="LiveId" clId="{3F836CED-EFCB-47EC-8D16-EA6DA9A3179A}" dt="2023-06-01T23:42:53.806" v="565" actId="196"/>
          <ac:picMkLst>
            <pc:docMk/>
            <pc:sldMk cId="2274580689" sldId="272"/>
            <ac:picMk id="7" creationId="{C1A6BD53-B335-8AFB-4A77-78D586B57F30}"/>
          </ac:picMkLst>
        </pc:picChg>
        <pc:picChg chg="mod">
          <ac:chgData name="Random" userId="aae536b66f6f1f3a" providerId="LiveId" clId="{3F836CED-EFCB-47EC-8D16-EA6DA9A3179A}" dt="2023-06-01T23:42:53.806" v="565" actId="196"/>
          <ac:picMkLst>
            <pc:docMk/>
            <pc:sldMk cId="2274580689" sldId="272"/>
            <ac:picMk id="8" creationId="{A3434F3D-7389-2D61-4D34-FE2C1E1E349A}"/>
          </ac:picMkLst>
        </pc:picChg>
        <pc:picChg chg="mod">
          <ac:chgData name="Random" userId="aae536b66f6f1f3a" providerId="LiveId" clId="{3F836CED-EFCB-47EC-8D16-EA6DA9A3179A}" dt="2023-06-01T23:40:49.084" v="430" actId="1035"/>
          <ac:picMkLst>
            <pc:docMk/>
            <pc:sldMk cId="2274580689" sldId="272"/>
            <ac:picMk id="1026" creationId="{61E6AC84-3498-0AD7-499A-DD770CB0085D}"/>
          </ac:picMkLst>
        </pc:picChg>
        <pc:picChg chg="add mod">
          <ac:chgData name="Random" userId="aae536b66f6f1f3a" providerId="LiveId" clId="{3F836CED-EFCB-47EC-8D16-EA6DA9A3179A}" dt="2023-06-01T23:41:58.806" v="454" actId="1076"/>
          <ac:picMkLst>
            <pc:docMk/>
            <pc:sldMk cId="2274580689" sldId="272"/>
            <ac:picMk id="2050" creationId="{2B8DB913-CBD9-172A-48A6-25BD619B390C}"/>
          </ac:picMkLst>
        </pc:picChg>
      </pc:sldChg>
      <pc:sldChg chg="add del">
        <pc:chgData name="Random" userId="aae536b66f6f1f3a" providerId="LiveId" clId="{3F836CED-EFCB-47EC-8D16-EA6DA9A3179A}" dt="2023-06-01T23:36:37.497" v="221" actId="47"/>
        <pc:sldMkLst>
          <pc:docMk/>
          <pc:sldMk cId="1619930269" sldId="273"/>
        </pc:sldMkLst>
      </pc:sldChg>
      <pc:sldChg chg="addSp delSp modSp add mod modTransition modAnim">
        <pc:chgData name="Random" userId="aae536b66f6f1f3a" providerId="LiveId" clId="{3F836CED-EFCB-47EC-8D16-EA6DA9A3179A}" dt="2023-06-01T23:49:45.307" v="786" actId="13244"/>
        <pc:sldMkLst>
          <pc:docMk/>
          <pc:sldMk cId="1948675302" sldId="273"/>
        </pc:sldMkLst>
        <pc:spChg chg="mod ord">
          <ac:chgData name="Random" userId="aae536b66f6f1f3a" providerId="LiveId" clId="{3F836CED-EFCB-47EC-8D16-EA6DA9A3179A}" dt="2023-06-01T23:49:45.307" v="786" actId="13244"/>
          <ac:spMkLst>
            <pc:docMk/>
            <pc:sldMk cId="1948675302" sldId="273"/>
            <ac:spMk id="5" creationId="{1D077305-CC1F-69C7-F3AA-3551E76A8790}"/>
          </ac:spMkLst>
        </pc:spChg>
        <pc:grpChg chg="mod">
          <ac:chgData name="Random" userId="aae536b66f6f1f3a" providerId="LiveId" clId="{3F836CED-EFCB-47EC-8D16-EA6DA9A3179A}" dt="2023-06-01T23:42:38.861" v="560" actId="1076"/>
          <ac:grpSpMkLst>
            <pc:docMk/>
            <pc:sldMk cId="1948675302" sldId="273"/>
            <ac:grpSpMk id="2" creationId="{66D4D519-D0A5-07D2-87D2-5EF03966A711}"/>
          </ac:grpSpMkLst>
        </pc:grpChg>
        <pc:grpChg chg="add del mod">
          <ac:chgData name="Random" userId="aae536b66f6f1f3a" providerId="LiveId" clId="{3F836CED-EFCB-47EC-8D16-EA6DA9A3179A}" dt="2023-06-01T23:42:46.388" v="562"/>
          <ac:grpSpMkLst>
            <pc:docMk/>
            <pc:sldMk cId="1948675302" sldId="273"/>
            <ac:grpSpMk id="6" creationId="{4024E6D8-46BB-1DAE-C89F-E85FCF9515EF}"/>
          </ac:grpSpMkLst>
        </pc:grpChg>
        <pc:grpChg chg="add mod">
          <ac:chgData name="Random" userId="aae536b66f6f1f3a" providerId="LiveId" clId="{3F836CED-EFCB-47EC-8D16-EA6DA9A3179A}" dt="2023-06-01T23:43:25.932" v="568" actId="196"/>
          <ac:grpSpMkLst>
            <pc:docMk/>
            <pc:sldMk cId="1948675302" sldId="273"/>
            <ac:grpSpMk id="9" creationId="{5C9A6C04-E94D-2EC1-3443-8FFC339A3EBD}"/>
          </ac:grpSpMkLst>
        </pc:grpChg>
        <pc:picChg chg="mod">
          <ac:chgData name="Random" userId="aae536b66f6f1f3a" providerId="LiveId" clId="{3F836CED-EFCB-47EC-8D16-EA6DA9A3179A}" dt="2023-06-01T23:42:38.861" v="560" actId="1076"/>
          <ac:picMkLst>
            <pc:docMk/>
            <pc:sldMk cId="1948675302" sldId="273"/>
            <ac:picMk id="3" creationId="{A510130A-6B5C-7DCF-1BB2-F5D63E368B9F}"/>
          </ac:picMkLst>
        </pc:picChg>
        <pc:picChg chg="mod">
          <ac:chgData name="Random" userId="aae536b66f6f1f3a" providerId="LiveId" clId="{3F836CED-EFCB-47EC-8D16-EA6DA9A3179A}" dt="2023-06-01T23:42:38.861" v="560" actId="1076"/>
          <ac:picMkLst>
            <pc:docMk/>
            <pc:sldMk cId="1948675302" sldId="273"/>
            <ac:picMk id="4" creationId="{00732782-7234-29F4-CF55-C3326B2164EC}"/>
          </ac:picMkLst>
        </pc:picChg>
        <pc:picChg chg="mod">
          <ac:chgData name="Random" userId="aae536b66f6f1f3a" providerId="LiveId" clId="{3F836CED-EFCB-47EC-8D16-EA6DA9A3179A}" dt="2023-06-01T23:42:45.058" v="561"/>
          <ac:picMkLst>
            <pc:docMk/>
            <pc:sldMk cId="1948675302" sldId="273"/>
            <ac:picMk id="7" creationId="{30955B2D-2C90-C1BD-E0E2-A30D1786C9D8}"/>
          </ac:picMkLst>
        </pc:picChg>
        <pc:picChg chg="mod">
          <ac:chgData name="Random" userId="aae536b66f6f1f3a" providerId="LiveId" clId="{3F836CED-EFCB-47EC-8D16-EA6DA9A3179A}" dt="2023-06-01T23:42:45.058" v="561"/>
          <ac:picMkLst>
            <pc:docMk/>
            <pc:sldMk cId="1948675302" sldId="273"/>
            <ac:picMk id="8" creationId="{E4037366-D505-8445-5D8B-EAF1B8C14F12}"/>
          </ac:picMkLst>
        </pc:picChg>
        <pc:picChg chg="mod">
          <ac:chgData name="Random" userId="aae536b66f6f1f3a" providerId="LiveId" clId="{3F836CED-EFCB-47EC-8D16-EA6DA9A3179A}" dt="2023-06-01T23:43:25.932" v="568" actId="196"/>
          <ac:picMkLst>
            <pc:docMk/>
            <pc:sldMk cId="1948675302" sldId="273"/>
            <ac:picMk id="10" creationId="{5A5CCD3C-6C44-94B2-D1D4-9803A09C9322}"/>
          </ac:picMkLst>
        </pc:picChg>
        <pc:picChg chg="mod">
          <ac:chgData name="Random" userId="aae536b66f6f1f3a" providerId="LiveId" clId="{3F836CED-EFCB-47EC-8D16-EA6DA9A3179A}" dt="2023-06-01T23:43:25.932" v="568" actId="196"/>
          <ac:picMkLst>
            <pc:docMk/>
            <pc:sldMk cId="1948675302" sldId="273"/>
            <ac:picMk id="11" creationId="{52FF218D-DBE6-94A1-0810-4EB186EDE1A3}"/>
          </ac:picMkLst>
        </pc:picChg>
        <pc:picChg chg="add mod">
          <ac:chgData name="Random" userId="aae536b66f6f1f3a" providerId="LiveId" clId="{3F836CED-EFCB-47EC-8D16-EA6DA9A3179A}" dt="2023-06-01T23:48:08.259" v="767" actId="1076"/>
          <ac:picMkLst>
            <pc:docMk/>
            <pc:sldMk cId="1948675302" sldId="273"/>
            <ac:picMk id="12" creationId="{6B131B16-78CC-3548-958A-940D10EA2F1E}"/>
          </ac:picMkLst>
        </pc:picChg>
        <pc:picChg chg="mod">
          <ac:chgData name="Random" userId="aae536b66f6f1f3a" providerId="LiveId" clId="{3F836CED-EFCB-47EC-8D16-EA6DA9A3179A}" dt="2023-06-01T23:42:15.242" v="557" actId="1035"/>
          <ac:picMkLst>
            <pc:docMk/>
            <pc:sldMk cId="1948675302" sldId="273"/>
            <ac:picMk id="1026" creationId="{61E6AC84-3498-0AD7-499A-DD770CB0085D}"/>
          </ac:picMkLst>
        </pc:picChg>
        <pc:picChg chg="mod">
          <ac:chgData name="Random" userId="aae536b66f6f1f3a" providerId="LiveId" clId="{3F836CED-EFCB-47EC-8D16-EA6DA9A3179A}" dt="2023-06-01T23:42:15.242" v="557" actId="1035"/>
          <ac:picMkLst>
            <pc:docMk/>
            <pc:sldMk cId="1948675302" sldId="273"/>
            <ac:picMk id="2050" creationId="{2B8DB913-CBD9-172A-48A6-25BD619B390C}"/>
          </ac:picMkLst>
        </pc:picChg>
      </pc:sldChg>
      <pc:sldChg chg="modSp add del modTransition modAnim">
        <pc:chgData name="Random" userId="aae536b66f6f1f3a" providerId="LiveId" clId="{3F836CED-EFCB-47EC-8D16-EA6DA9A3179A}" dt="2023-06-01T23:41:48.061" v="450" actId="47"/>
        <pc:sldMkLst>
          <pc:docMk/>
          <pc:sldMk cId="2043210240" sldId="273"/>
        </pc:sldMkLst>
        <pc:picChg chg="mod">
          <ac:chgData name="Random" userId="aae536b66f6f1f3a" providerId="LiveId" clId="{3F836CED-EFCB-47EC-8D16-EA6DA9A3179A}" dt="2023-06-01T23:41:02.994" v="445" actId="1035"/>
          <ac:picMkLst>
            <pc:docMk/>
            <pc:sldMk cId="2043210240" sldId="273"/>
            <ac:picMk id="1026" creationId="{61E6AC84-3498-0AD7-499A-DD770CB0085D}"/>
          </ac:picMkLst>
        </pc:picChg>
        <pc:picChg chg="mod">
          <ac:chgData name="Random" userId="aae536b66f6f1f3a" providerId="LiveId" clId="{3F836CED-EFCB-47EC-8D16-EA6DA9A3179A}" dt="2023-06-01T23:39:54.780" v="389" actId="1076"/>
          <ac:picMkLst>
            <pc:docMk/>
            <pc:sldMk cId="2043210240" sldId="273"/>
            <ac:picMk id="2050" creationId="{2B8DB913-CBD9-172A-48A6-25BD619B390C}"/>
          </ac:picMkLst>
        </pc:picChg>
      </pc:sldChg>
      <pc:sldChg chg="addSp delSp modSp add mod modTransition addAnim delAnim modAnim">
        <pc:chgData name="Random" userId="aae536b66f6f1f3a" providerId="LiveId" clId="{3F836CED-EFCB-47EC-8D16-EA6DA9A3179A}" dt="2023-06-01T23:50:06.077" v="793" actId="20577"/>
        <pc:sldMkLst>
          <pc:docMk/>
          <pc:sldMk cId="2884061921" sldId="274"/>
        </pc:sldMkLst>
        <pc:spChg chg="add del mod ord">
          <ac:chgData name="Random" userId="aae536b66f6f1f3a" providerId="LiveId" clId="{3F836CED-EFCB-47EC-8D16-EA6DA9A3179A}" dt="2023-06-01T23:50:06.077" v="793" actId="20577"/>
          <ac:spMkLst>
            <pc:docMk/>
            <pc:sldMk cId="2884061921" sldId="274"/>
            <ac:spMk id="5" creationId="{1D077305-CC1F-69C7-F3AA-3551E76A8790}"/>
          </ac:spMkLst>
        </pc:spChg>
        <pc:grpChg chg="del">
          <ac:chgData name="Random" userId="aae536b66f6f1f3a" providerId="LiveId" clId="{3F836CED-EFCB-47EC-8D16-EA6DA9A3179A}" dt="2023-06-01T23:49:47.364" v="788" actId="478"/>
          <ac:grpSpMkLst>
            <pc:docMk/>
            <pc:sldMk cId="2884061921" sldId="274"/>
            <ac:grpSpMk id="2" creationId="{66D4D519-D0A5-07D2-87D2-5EF03966A711}"/>
          </ac:grpSpMkLst>
        </pc:grpChg>
        <pc:grpChg chg="del">
          <ac:chgData name="Random" userId="aae536b66f6f1f3a" providerId="LiveId" clId="{3F836CED-EFCB-47EC-8D16-EA6DA9A3179A}" dt="2023-06-01T23:49:46.941" v="787" actId="478"/>
          <ac:grpSpMkLst>
            <pc:docMk/>
            <pc:sldMk cId="2884061921" sldId="274"/>
            <ac:grpSpMk id="9" creationId="{5C9A6C04-E94D-2EC1-3443-8FFC339A3EBD}"/>
          </ac:grpSpMkLst>
        </pc:grpChg>
        <pc:picChg chg="del">
          <ac:chgData name="Random" userId="aae536b66f6f1f3a" providerId="LiveId" clId="{3F836CED-EFCB-47EC-8D16-EA6DA9A3179A}" dt="2023-06-01T23:49:50.717" v="792" actId="478"/>
          <ac:picMkLst>
            <pc:docMk/>
            <pc:sldMk cId="2884061921" sldId="274"/>
            <ac:picMk id="1026" creationId="{61E6AC84-3498-0AD7-499A-DD770CB0085D}"/>
          </ac:picMkLst>
        </pc:picChg>
        <pc:picChg chg="mod">
          <ac:chgData name="Random" userId="aae536b66f6f1f3a" providerId="LiveId" clId="{3F836CED-EFCB-47EC-8D16-EA6DA9A3179A}" dt="2023-06-01T23:47:59.567" v="764"/>
          <ac:picMkLst>
            <pc:docMk/>
            <pc:sldMk cId="2884061921" sldId="274"/>
            <ac:picMk id="2050" creationId="{2B8DB913-CBD9-172A-48A6-25BD619B390C}"/>
          </ac:picMkLst>
        </pc:picChg>
        <pc:picChg chg="add mod">
          <ac:chgData name="Random" userId="aae536b66f6f1f3a" providerId="LiveId" clId="{3F836CED-EFCB-47EC-8D16-EA6DA9A3179A}" dt="2023-06-01T23:47:36.492" v="735" actId="14861"/>
          <ac:picMkLst>
            <pc:docMk/>
            <pc:sldMk cId="2884061921" sldId="274"/>
            <ac:picMk id="3074" creationId="{8F6F6004-3CEB-5923-8EBF-7A5791FDE133}"/>
          </ac:picMkLst>
        </pc:picChg>
      </pc:sldChg>
      <pc:sldChg chg="delSp modSp add mod modAnim">
        <pc:chgData name="Random" userId="aae536b66f6f1f3a" providerId="LiveId" clId="{3F836CED-EFCB-47EC-8D16-EA6DA9A3179A}" dt="2023-06-01T23:49:49.828" v="791" actId="478"/>
        <pc:sldMkLst>
          <pc:docMk/>
          <pc:sldMk cId="3416718507" sldId="275"/>
        </pc:sldMkLst>
        <pc:spChg chg="ord">
          <ac:chgData name="Random" userId="aae536b66f6f1f3a" providerId="LiveId" clId="{3F836CED-EFCB-47EC-8D16-EA6DA9A3179A}" dt="2023-06-01T23:49:00.029" v="778" actId="166"/>
          <ac:spMkLst>
            <pc:docMk/>
            <pc:sldMk cId="3416718507" sldId="275"/>
            <ac:spMk id="5" creationId="{1D077305-CC1F-69C7-F3AA-3551E76A8790}"/>
          </ac:spMkLst>
        </pc:spChg>
        <pc:grpChg chg="del">
          <ac:chgData name="Random" userId="aae536b66f6f1f3a" providerId="LiveId" clId="{3F836CED-EFCB-47EC-8D16-EA6DA9A3179A}" dt="2023-06-01T23:49:48.893" v="790" actId="478"/>
          <ac:grpSpMkLst>
            <pc:docMk/>
            <pc:sldMk cId="3416718507" sldId="275"/>
            <ac:grpSpMk id="2" creationId="{66D4D519-D0A5-07D2-87D2-5EF03966A711}"/>
          </ac:grpSpMkLst>
        </pc:grpChg>
        <pc:grpChg chg="del">
          <ac:chgData name="Random" userId="aae536b66f6f1f3a" providerId="LiveId" clId="{3F836CED-EFCB-47EC-8D16-EA6DA9A3179A}" dt="2023-06-01T23:49:48.459" v="789" actId="478"/>
          <ac:grpSpMkLst>
            <pc:docMk/>
            <pc:sldMk cId="3416718507" sldId="275"/>
            <ac:grpSpMk id="9" creationId="{5C9A6C04-E94D-2EC1-3443-8FFC339A3EBD}"/>
          </ac:grpSpMkLst>
        </pc:grpChg>
        <pc:picChg chg="del">
          <ac:chgData name="Random" userId="aae536b66f6f1f3a" providerId="LiveId" clId="{3F836CED-EFCB-47EC-8D16-EA6DA9A3179A}" dt="2023-06-01T23:49:49.828" v="791" actId="478"/>
          <ac:picMkLst>
            <pc:docMk/>
            <pc:sldMk cId="3416718507" sldId="275"/>
            <ac:picMk id="1026" creationId="{61E6AC84-3498-0AD7-499A-DD770CB0085D}"/>
          </ac:picMkLst>
        </pc:picChg>
        <pc:picChg chg="mod">
          <ac:chgData name="Random" userId="aae536b66f6f1f3a" providerId="LiveId" clId="{3F836CED-EFCB-47EC-8D16-EA6DA9A3179A}" dt="2023-06-01T23:48:58.155" v="777" actId="1076"/>
          <ac:picMkLst>
            <pc:docMk/>
            <pc:sldMk cId="3416718507" sldId="275"/>
            <ac:picMk id="3074" creationId="{8F6F6004-3CEB-5923-8EBF-7A5791FDE133}"/>
          </ac:picMkLst>
        </pc:picChg>
      </pc:sldChg>
      <pc:sldChg chg="addSp delSp modSp add mod modTransition">
        <pc:chgData name="Random" userId="aae536b66f6f1f3a" providerId="LiveId" clId="{3F836CED-EFCB-47EC-8D16-EA6DA9A3179A}" dt="2023-06-01T23:52:23.729" v="908" actId="1036"/>
        <pc:sldMkLst>
          <pc:docMk/>
          <pc:sldMk cId="3083747139" sldId="276"/>
        </pc:sldMkLst>
        <pc:spChg chg="mod">
          <ac:chgData name="Random" userId="aae536b66f6f1f3a" providerId="LiveId" clId="{3F836CED-EFCB-47EC-8D16-EA6DA9A3179A}" dt="2023-06-01T23:50:25.108" v="851" actId="20577"/>
          <ac:spMkLst>
            <pc:docMk/>
            <pc:sldMk cId="3083747139" sldId="276"/>
            <ac:spMk id="5" creationId="{1D077305-CC1F-69C7-F3AA-3551E76A8790}"/>
          </ac:spMkLst>
        </pc:spChg>
        <pc:grpChg chg="add del mod">
          <ac:chgData name="Random" userId="aae536b66f6f1f3a" providerId="LiveId" clId="{3F836CED-EFCB-47EC-8D16-EA6DA9A3179A}" dt="2023-06-01T23:52:19.247" v="874" actId="165"/>
          <ac:grpSpMkLst>
            <pc:docMk/>
            <pc:sldMk cId="3083747139" sldId="276"/>
            <ac:grpSpMk id="6" creationId="{635915B6-2BB7-810B-E7E1-62966B6E9443}"/>
          </ac:grpSpMkLst>
        </pc:grpChg>
        <pc:picChg chg="add mod topLvl">
          <ac:chgData name="Random" userId="aae536b66f6f1f3a" providerId="LiveId" clId="{3F836CED-EFCB-47EC-8D16-EA6DA9A3179A}" dt="2023-06-01T23:52:23.729" v="908" actId="1036"/>
          <ac:picMkLst>
            <pc:docMk/>
            <pc:sldMk cId="3083747139" sldId="276"/>
            <ac:picMk id="2" creationId="{AD52C8FB-A432-BEDA-CFC8-E9CC8A3BC65E}"/>
          </ac:picMkLst>
        </pc:picChg>
        <pc:picChg chg="add mod topLvl">
          <ac:chgData name="Random" userId="aae536b66f6f1f3a" providerId="LiveId" clId="{3F836CED-EFCB-47EC-8D16-EA6DA9A3179A}" dt="2023-06-01T23:52:23.729" v="908" actId="1036"/>
          <ac:picMkLst>
            <pc:docMk/>
            <pc:sldMk cId="3083747139" sldId="276"/>
            <ac:picMk id="3" creationId="{EE35B742-C40C-52BB-A905-4CF9BCDA2CA7}"/>
          </ac:picMkLst>
        </pc:picChg>
        <pc:picChg chg="add mod topLvl">
          <ac:chgData name="Random" userId="aae536b66f6f1f3a" providerId="LiveId" clId="{3F836CED-EFCB-47EC-8D16-EA6DA9A3179A}" dt="2023-06-01T23:52:23.729" v="908" actId="1036"/>
          <ac:picMkLst>
            <pc:docMk/>
            <pc:sldMk cId="3083747139" sldId="276"/>
            <ac:picMk id="4" creationId="{20E0ABBD-6480-9817-3C1F-DAF403430272}"/>
          </ac:picMkLst>
        </pc:picChg>
      </pc:sldChg>
      <pc:sldChg chg="addSp modSp add mod modTransition modAnim">
        <pc:chgData name="Random" userId="aae536b66f6f1f3a" providerId="LiveId" clId="{3F836CED-EFCB-47EC-8D16-EA6DA9A3179A}" dt="2023-06-01T23:53:29.054" v="922"/>
        <pc:sldMkLst>
          <pc:docMk/>
          <pc:sldMk cId="851624032" sldId="277"/>
        </pc:sldMkLst>
        <pc:picChg chg="add mod">
          <ac:chgData name="Random" userId="aae536b66f6f1f3a" providerId="LiveId" clId="{3F836CED-EFCB-47EC-8D16-EA6DA9A3179A}" dt="2023-06-01T23:51:51.676" v="864" actId="1076"/>
          <ac:picMkLst>
            <pc:docMk/>
            <pc:sldMk cId="851624032" sldId="277"/>
            <ac:picMk id="3" creationId="{AE69FDBB-B04D-E05A-C9BA-787342CD3745}"/>
          </ac:picMkLst>
        </pc:picChg>
        <pc:picChg chg="add mod">
          <ac:chgData name="Random" userId="aae536b66f6f1f3a" providerId="LiveId" clId="{3F836CED-EFCB-47EC-8D16-EA6DA9A3179A}" dt="2023-06-01T23:51:56.179" v="866" actId="1076"/>
          <ac:picMkLst>
            <pc:docMk/>
            <pc:sldMk cId="851624032" sldId="277"/>
            <ac:picMk id="4" creationId="{79903F47-2EA4-9DA0-6DFD-22D2A9753BE2}"/>
          </ac:picMkLst>
        </pc:picChg>
        <pc:picChg chg="add mod">
          <ac:chgData name="Random" userId="aae536b66f6f1f3a" providerId="LiveId" clId="{3F836CED-EFCB-47EC-8D16-EA6DA9A3179A}" dt="2023-06-01T23:52:07.639" v="869" actId="1076"/>
          <ac:picMkLst>
            <pc:docMk/>
            <pc:sldMk cId="851624032" sldId="277"/>
            <ac:picMk id="6" creationId="{F25BBD42-9D6A-653B-44EB-D9BAD2A738FD}"/>
          </ac:picMkLst>
        </pc:picChg>
        <pc:picChg chg="mod">
          <ac:chgData name="Random" userId="aae536b66f6f1f3a" providerId="LiveId" clId="{3F836CED-EFCB-47EC-8D16-EA6DA9A3179A}" dt="2023-06-01T23:51:35.655" v="856" actId="14100"/>
          <ac:picMkLst>
            <pc:docMk/>
            <pc:sldMk cId="851624032" sldId="277"/>
            <ac:picMk id="2050" creationId="{2B8DB913-CBD9-172A-48A6-25BD619B390C}"/>
          </ac:picMkLst>
        </pc:picChg>
        <pc:picChg chg="mod">
          <ac:chgData name="Random" userId="aae536b66f6f1f3a" providerId="LiveId" clId="{3F836CED-EFCB-47EC-8D16-EA6DA9A3179A}" dt="2023-06-01T23:51:39.023" v="858" actId="1076"/>
          <ac:picMkLst>
            <pc:docMk/>
            <pc:sldMk cId="851624032" sldId="277"/>
            <ac:picMk id="3074" creationId="{8F6F6004-3CEB-5923-8EBF-7A5791FDE133}"/>
          </ac:picMkLst>
        </pc:picChg>
      </pc:sldChg>
      <pc:sldChg chg="add">
        <pc:chgData name="Random" userId="aae536b66f6f1f3a" providerId="LiveId" clId="{3F836CED-EFCB-47EC-8D16-EA6DA9A3179A}" dt="2023-06-01T23:54:16.025" v="923"/>
        <pc:sldMkLst>
          <pc:docMk/>
          <pc:sldMk cId="3623237957" sldId="278"/>
        </pc:sldMkLst>
      </pc:sldChg>
      <pc:sldChg chg="addSp delSp modSp new mod modAnim">
        <pc:chgData name="Random" userId="aae536b66f6f1f3a" providerId="LiveId" clId="{3F836CED-EFCB-47EC-8D16-EA6DA9A3179A}" dt="2023-06-02T00:08:23.073" v="1135" actId="1076"/>
        <pc:sldMkLst>
          <pc:docMk/>
          <pc:sldMk cId="248694898" sldId="279"/>
        </pc:sldMkLst>
        <pc:spChg chg="add del mod">
          <ac:chgData name="Random" userId="aae536b66f6f1f3a" providerId="LiveId" clId="{3F836CED-EFCB-47EC-8D16-EA6DA9A3179A}" dt="2023-06-01T23:56:16.482" v="938" actId="478"/>
          <ac:spMkLst>
            <pc:docMk/>
            <pc:sldMk cId="248694898" sldId="279"/>
            <ac:spMk id="5" creationId="{4515A23C-E00B-1484-2DB6-D707A2018465}"/>
          </ac:spMkLst>
        </pc:spChg>
        <pc:spChg chg="add mod">
          <ac:chgData name="Random" userId="aae536b66f6f1f3a" providerId="LiveId" clId="{3F836CED-EFCB-47EC-8D16-EA6DA9A3179A}" dt="2023-06-01T23:58:53.582" v="978" actId="20577"/>
          <ac:spMkLst>
            <pc:docMk/>
            <pc:sldMk cId="248694898" sldId="279"/>
            <ac:spMk id="6" creationId="{BDCA70A2-D492-1BA0-A57A-9D23434E877A}"/>
          </ac:spMkLst>
        </pc:spChg>
        <pc:grpChg chg="add mod">
          <ac:chgData name="Random" userId="aae536b66f6f1f3a" providerId="LiveId" clId="{3F836CED-EFCB-47EC-8D16-EA6DA9A3179A}" dt="2023-06-02T00:00:16.931" v="996" actId="1076"/>
          <ac:grpSpMkLst>
            <pc:docMk/>
            <pc:sldMk cId="248694898" sldId="279"/>
            <ac:grpSpMk id="7" creationId="{4A3E44C3-5FD6-3116-D203-4DBBB40205C6}"/>
          </ac:grpSpMkLst>
        </pc:grpChg>
        <pc:picChg chg="add mod">
          <ac:chgData name="Random" userId="aae536b66f6f1f3a" providerId="LiveId" clId="{3F836CED-EFCB-47EC-8D16-EA6DA9A3179A}" dt="2023-06-01T23:55:33.371" v="933" actId="962"/>
          <ac:picMkLst>
            <pc:docMk/>
            <pc:sldMk cId="248694898" sldId="279"/>
            <ac:picMk id="3" creationId="{91716CDD-8C59-CA15-3146-6711EC8D290B}"/>
          </ac:picMkLst>
        </pc:picChg>
        <pc:picChg chg="add mod">
          <ac:chgData name="Random" userId="aae536b66f6f1f3a" providerId="LiveId" clId="{3F836CED-EFCB-47EC-8D16-EA6DA9A3179A}" dt="2023-06-01T23:56:34.785" v="944" actId="14861"/>
          <ac:picMkLst>
            <pc:docMk/>
            <pc:sldMk cId="248694898" sldId="279"/>
            <ac:picMk id="4" creationId="{386C4BE4-2B29-F2E8-2D4D-A2C86CDC06BC}"/>
          </ac:picMkLst>
        </pc:picChg>
        <pc:picChg chg="add mod">
          <ac:chgData name="Random" userId="aae536b66f6f1f3a" providerId="LiveId" clId="{3F836CED-EFCB-47EC-8D16-EA6DA9A3179A}" dt="2023-06-02T00:08:23.073" v="1135" actId="1076"/>
          <ac:picMkLst>
            <pc:docMk/>
            <pc:sldMk cId="248694898" sldId="279"/>
            <ac:picMk id="14" creationId="{88A50C5A-067D-584F-640F-8228D3284CEF}"/>
          </ac:picMkLst>
        </pc:picChg>
        <pc:picChg chg="add mod">
          <ac:chgData name="Random" userId="aae536b66f6f1f3a" providerId="LiveId" clId="{3F836CED-EFCB-47EC-8D16-EA6DA9A3179A}" dt="2023-06-01T23:59:41.938" v="986" actId="166"/>
          <ac:picMkLst>
            <pc:docMk/>
            <pc:sldMk cId="248694898" sldId="279"/>
            <ac:picMk id="5122" creationId="{99E483FD-9FA7-600D-87A4-E6C0FAB8324A}"/>
          </ac:picMkLst>
        </pc:picChg>
        <pc:picChg chg="add mod">
          <ac:chgData name="Random" userId="aae536b66f6f1f3a" providerId="LiveId" clId="{3F836CED-EFCB-47EC-8D16-EA6DA9A3179A}" dt="2023-06-01T23:59:43.431" v="987" actId="1076"/>
          <ac:picMkLst>
            <pc:docMk/>
            <pc:sldMk cId="248694898" sldId="279"/>
            <ac:picMk id="5124" creationId="{C48BC477-7570-71CB-921C-E72AE8D1B012}"/>
          </ac:picMkLst>
        </pc:pic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8" creationId="{DD0A18BA-BC67-A124-F67F-DD026614E519}"/>
          </ac:cxnSpMkLst>
        </pc:cxn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9" creationId="{936A75E5-E55B-A62A-254F-8CC2BFDB4F02}"/>
          </ac:cxnSpMkLst>
        </pc:cxn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10" creationId="{574047ED-634B-E8BC-F863-B9F3997F78E1}"/>
          </ac:cxnSpMkLst>
        </pc:cxn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11" creationId="{F72E9B96-84E3-F48B-6BAC-889C1306AAF7}"/>
          </ac:cxnSpMkLst>
        </pc:cxn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12" creationId="{C3B02CDE-EA73-12DE-4D24-DC3844B2CD93}"/>
          </ac:cxnSpMkLst>
        </pc:cxn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13" creationId="{57EE0A20-7C3F-CD51-2A5F-DA306700E840}"/>
          </ac:cxnSpMkLst>
        </pc:cxnChg>
      </pc:sldChg>
      <pc:sldChg chg="add">
        <pc:chgData name="Random" userId="aae536b66f6f1f3a" providerId="LiveId" clId="{3F836CED-EFCB-47EC-8D16-EA6DA9A3179A}" dt="2023-06-01T23:55:59.009" v="934"/>
        <pc:sldMkLst>
          <pc:docMk/>
          <pc:sldMk cId="766554105" sldId="280"/>
        </pc:sldMkLst>
      </pc:sldChg>
      <pc:sldChg chg="add">
        <pc:chgData name="Random" userId="aae536b66f6f1f3a" providerId="LiveId" clId="{3F836CED-EFCB-47EC-8D16-EA6DA9A3179A}" dt="2023-06-01T23:55:59.009" v="934"/>
        <pc:sldMkLst>
          <pc:docMk/>
          <pc:sldMk cId="1757847469" sldId="364"/>
        </pc:sldMkLst>
      </pc:sldChg>
      <pc:sldChg chg="add">
        <pc:chgData name="Random" userId="aae536b66f6f1f3a" providerId="LiveId" clId="{3F836CED-EFCB-47EC-8D16-EA6DA9A3179A}" dt="2023-06-01T23:55:59.009" v="934"/>
        <pc:sldMkLst>
          <pc:docMk/>
          <pc:sldMk cId="1812990404" sldId="479"/>
        </pc:sldMkLst>
      </pc:sldChg>
      <pc:sldChg chg="add">
        <pc:chgData name="Random" userId="aae536b66f6f1f3a" providerId="LiveId" clId="{3F836CED-EFCB-47EC-8D16-EA6DA9A3179A}" dt="2023-06-01T23:55:59.009" v="934"/>
        <pc:sldMkLst>
          <pc:docMk/>
          <pc:sldMk cId="2000665548" sldId="480"/>
        </pc:sldMkLst>
      </pc:sldChg>
      <pc:sldChg chg="add">
        <pc:chgData name="Random" userId="aae536b66f6f1f3a" providerId="LiveId" clId="{3F836CED-EFCB-47EC-8D16-EA6DA9A3179A}" dt="2023-06-01T23:55:59.009" v="934"/>
        <pc:sldMkLst>
          <pc:docMk/>
          <pc:sldMk cId="60868431" sldId="487"/>
        </pc:sldMkLst>
      </pc:sldChg>
      <pc:sldChg chg="addSp delSp modSp add mod delAnim modAnim">
        <pc:chgData name="Random" userId="aae536b66f6f1f3a" providerId="LiveId" clId="{3F836CED-EFCB-47EC-8D16-EA6DA9A3179A}" dt="2023-06-02T00:09:48.516" v="1168"/>
        <pc:sldMkLst>
          <pc:docMk/>
          <pc:sldMk cId="3433627767" sldId="488"/>
        </pc:sldMkLst>
        <pc:spChg chg="add del mod">
          <ac:chgData name="Random" userId="aae536b66f6f1f3a" providerId="LiveId" clId="{3F836CED-EFCB-47EC-8D16-EA6DA9A3179A}" dt="2023-06-02T00:01:16.061" v="1020" actId="478"/>
          <ac:spMkLst>
            <pc:docMk/>
            <pc:sldMk cId="3433627767" sldId="488"/>
            <ac:spMk id="6" creationId="{BDCA70A2-D492-1BA0-A57A-9D23434E877A}"/>
          </ac:spMkLst>
        </pc:spChg>
        <pc:grpChg chg="del">
          <ac:chgData name="Random" userId="aae536b66f6f1f3a" providerId="LiveId" clId="{3F836CED-EFCB-47EC-8D16-EA6DA9A3179A}" dt="2023-06-02T00:00:44.936" v="998" actId="478"/>
          <ac:grpSpMkLst>
            <pc:docMk/>
            <pc:sldMk cId="3433627767" sldId="488"/>
            <ac:grpSpMk id="7" creationId="{4A3E44C3-5FD6-3116-D203-4DBBB40205C6}"/>
          </ac:grpSpMkLst>
        </pc:grpChg>
        <pc:picChg chg="add mod">
          <ac:chgData name="Random" userId="aae536b66f6f1f3a" providerId="LiveId" clId="{3F836CED-EFCB-47EC-8D16-EA6DA9A3179A}" dt="2023-06-02T00:08:25.303" v="1136"/>
          <ac:picMkLst>
            <pc:docMk/>
            <pc:sldMk cId="3433627767" sldId="488"/>
            <ac:picMk id="2" creationId="{D455867E-35C5-1DEC-5C2C-F596D296D287}"/>
          </ac:picMkLst>
        </pc:picChg>
        <pc:picChg chg="mod">
          <ac:chgData name="Random" userId="aae536b66f6f1f3a" providerId="LiveId" clId="{3F836CED-EFCB-47EC-8D16-EA6DA9A3179A}" dt="2023-06-02T00:01:01.907" v="1010" actId="1076"/>
          <ac:picMkLst>
            <pc:docMk/>
            <pc:sldMk cId="3433627767" sldId="488"/>
            <ac:picMk id="3" creationId="{91716CDD-8C59-CA15-3146-6711EC8D290B}"/>
          </ac:picMkLst>
        </pc:picChg>
        <pc:picChg chg="mod">
          <ac:chgData name="Random" userId="aae536b66f6f1f3a" providerId="LiveId" clId="{3F836CED-EFCB-47EC-8D16-EA6DA9A3179A}" dt="2023-06-02T00:00:48.140" v="1000" actId="1076"/>
          <ac:picMkLst>
            <pc:docMk/>
            <pc:sldMk cId="3433627767" sldId="488"/>
            <ac:picMk id="4" creationId="{386C4BE4-2B29-F2E8-2D4D-A2C86CDC06BC}"/>
          </ac:picMkLst>
        </pc:picChg>
      </pc:sldChg>
      <pc:sldChg chg="addSp delSp modSp add mod modTransition modAnim">
        <pc:chgData name="Random" userId="aae536b66f6f1f3a" providerId="LiveId" clId="{3F836CED-EFCB-47EC-8D16-EA6DA9A3179A}" dt="2023-06-02T00:09:45.858" v="1167"/>
        <pc:sldMkLst>
          <pc:docMk/>
          <pc:sldMk cId="123157091" sldId="489"/>
        </pc:sldMkLst>
        <pc:spChg chg="add mod">
          <ac:chgData name="Random" userId="aae536b66f6f1f3a" providerId="LiveId" clId="{3F836CED-EFCB-47EC-8D16-EA6DA9A3179A}" dt="2023-06-02T00:01:14.408" v="1019"/>
          <ac:spMkLst>
            <pc:docMk/>
            <pc:sldMk cId="123157091" sldId="489"/>
            <ac:spMk id="2" creationId="{D4602B67-AEA9-3763-FB34-6E15D4D51B79}"/>
          </ac:spMkLst>
        </pc:spChg>
        <pc:spChg chg="del">
          <ac:chgData name="Random" userId="aae536b66f6f1f3a" providerId="LiveId" clId="{3F836CED-EFCB-47EC-8D16-EA6DA9A3179A}" dt="2023-06-02T00:01:14.211" v="1018" actId="478"/>
          <ac:spMkLst>
            <pc:docMk/>
            <pc:sldMk cId="123157091" sldId="489"/>
            <ac:spMk id="6" creationId="{BDCA70A2-D492-1BA0-A57A-9D23434E877A}"/>
          </ac:spMkLst>
        </pc:spChg>
        <pc:picChg chg="mod">
          <ac:chgData name="Random" userId="aae536b66f6f1f3a" providerId="LiveId" clId="{3F836CED-EFCB-47EC-8D16-EA6DA9A3179A}" dt="2023-06-02T00:01:19.030" v="1022" actId="1076"/>
          <ac:picMkLst>
            <pc:docMk/>
            <pc:sldMk cId="123157091" sldId="489"/>
            <ac:picMk id="3" creationId="{91716CDD-8C59-CA15-3146-6711EC8D290B}"/>
          </ac:picMkLst>
        </pc:picChg>
        <pc:picChg chg="mod">
          <ac:chgData name="Random" userId="aae536b66f6f1f3a" providerId="LiveId" clId="{3F836CED-EFCB-47EC-8D16-EA6DA9A3179A}" dt="2023-06-02T00:01:24.701" v="1026" actId="1076"/>
          <ac:picMkLst>
            <pc:docMk/>
            <pc:sldMk cId="123157091" sldId="489"/>
            <ac:picMk id="4" creationId="{386C4BE4-2B29-F2E8-2D4D-A2C86CDC06BC}"/>
          </ac:picMkLst>
        </pc:picChg>
        <pc:picChg chg="add mod">
          <ac:chgData name="Random" userId="aae536b66f6f1f3a" providerId="LiveId" clId="{3F836CED-EFCB-47EC-8D16-EA6DA9A3179A}" dt="2023-06-02T00:08:26.486" v="1137"/>
          <ac:picMkLst>
            <pc:docMk/>
            <pc:sldMk cId="123157091" sldId="489"/>
            <ac:picMk id="5" creationId="{7CE9F0E0-9A43-FC97-8A31-C9D61A7D3E33}"/>
          </ac:picMkLst>
        </pc:picChg>
      </pc:sldChg>
      <pc:sldChg chg="addSp delSp modSp add mod modTransition modAnim">
        <pc:chgData name="Random" userId="aae536b66f6f1f3a" providerId="LiveId" clId="{3F836CED-EFCB-47EC-8D16-EA6DA9A3179A}" dt="2023-06-02T00:09:43.319" v="1166"/>
        <pc:sldMkLst>
          <pc:docMk/>
          <pc:sldMk cId="366276378" sldId="490"/>
        </pc:sldMkLst>
        <pc:spChg chg="mod">
          <ac:chgData name="Random" userId="aae536b66f6f1f3a" providerId="LiveId" clId="{3F836CED-EFCB-47EC-8D16-EA6DA9A3179A}" dt="2023-06-02T00:04:03.052" v="1111" actId="20577"/>
          <ac:spMkLst>
            <pc:docMk/>
            <pc:sldMk cId="366276378" sldId="490"/>
            <ac:spMk id="2" creationId="{D4602B67-AEA9-3763-FB34-6E15D4D51B79}"/>
          </ac:spMkLst>
        </pc:spChg>
        <pc:spChg chg="add del mod">
          <ac:chgData name="Random" userId="aae536b66f6f1f3a" providerId="LiveId" clId="{3F836CED-EFCB-47EC-8D16-EA6DA9A3179A}" dt="2023-06-02T00:02:30.811" v="1034" actId="478"/>
          <ac:spMkLst>
            <pc:docMk/>
            <pc:sldMk cId="366276378" sldId="490"/>
            <ac:spMk id="6" creationId="{F1EEC2EF-5072-FE52-A616-33E6FE241C0A}"/>
          </ac:spMkLst>
        </pc:spChg>
        <pc:picChg chg="del">
          <ac:chgData name="Random" userId="aae536b66f6f1f3a" providerId="LiveId" clId="{3F836CED-EFCB-47EC-8D16-EA6DA9A3179A}" dt="2023-06-02T00:01:42.664" v="1030" actId="478"/>
          <ac:picMkLst>
            <pc:docMk/>
            <pc:sldMk cId="366276378" sldId="490"/>
            <ac:picMk id="4" creationId="{386C4BE4-2B29-F2E8-2D4D-A2C86CDC06BC}"/>
          </ac:picMkLst>
        </pc:picChg>
        <pc:picChg chg="add del mod">
          <ac:chgData name="Random" userId="aae536b66f6f1f3a" providerId="LiveId" clId="{3F836CED-EFCB-47EC-8D16-EA6DA9A3179A}" dt="2023-06-02T00:03:54.190" v="1070" actId="14861"/>
          <ac:picMkLst>
            <pc:docMk/>
            <pc:sldMk cId="366276378" sldId="490"/>
            <ac:picMk id="5" creationId="{6AA5EF34-1CCC-391F-8CE9-37B1DBC3A1B3}"/>
          </ac:picMkLst>
        </pc:picChg>
        <pc:picChg chg="add mod">
          <ac:chgData name="Random" userId="aae536b66f6f1f3a" providerId="LiveId" clId="{3F836CED-EFCB-47EC-8D16-EA6DA9A3179A}" dt="2023-06-02T00:08:27.553" v="1138"/>
          <ac:picMkLst>
            <pc:docMk/>
            <pc:sldMk cId="366276378" sldId="490"/>
            <ac:picMk id="7" creationId="{E4719AD0-E8F3-2EC1-F5D8-221893C5FC90}"/>
          </ac:picMkLst>
        </pc:picChg>
      </pc:sldChg>
      <pc:sldChg chg="addSp delSp modSp add mod modTransition modAnim">
        <pc:chgData name="Random" userId="aae536b66f6f1f3a" providerId="LiveId" clId="{3F836CED-EFCB-47EC-8D16-EA6DA9A3179A}" dt="2023-06-02T00:09:38.196" v="1165"/>
        <pc:sldMkLst>
          <pc:docMk/>
          <pc:sldMk cId="4225662465" sldId="491"/>
        </pc:sldMkLst>
        <pc:picChg chg="mod ord">
          <ac:chgData name="Random" userId="aae536b66f6f1f3a" providerId="LiveId" clId="{3F836CED-EFCB-47EC-8D16-EA6DA9A3179A}" dt="2023-06-02T00:08:31.134" v="1140" actId="166"/>
          <ac:picMkLst>
            <pc:docMk/>
            <pc:sldMk cId="4225662465" sldId="491"/>
            <ac:picMk id="5" creationId="{6AA5EF34-1CCC-391F-8CE9-37B1DBC3A1B3}"/>
          </ac:picMkLst>
        </pc:picChg>
        <pc:picChg chg="add del mod modCrop">
          <ac:chgData name="Random" userId="aae536b66f6f1f3a" providerId="LiveId" clId="{3F836CED-EFCB-47EC-8D16-EA6DA9A3179A}" dt="2023-06-02T00:08:08.816" v="1127" actId="21"/>
          <ac:picMkLst>
            <pc:docMk/>
            <pc:sldMk cId="4225662465" sldId="491"/>
            <ac:picMk id="6" creationId="{E34147C7-F040-BF50-86F3-DC78E7EA2B43}"/>
          </ac:picMkLst>
        </pc:picChg>
        <pc:picChg chg="add mod">
          <ac:chgData name="Random" userId="aae536b66f6f1f3a" providerId="LiveId" clId="{3F836CED-EFCB-47EC-8D16-EA6DA9A3179A}" dt="2023-06-02T00:08:57.166" v="1152" actId="688"/>
          <ac:picMkLst>
            <pc:docMk/>
            <pc:sldMk cId="4225662465" sldId="491"/>
            <ac:picMk id="7" creationId="{AEBA9BD5-5A3D-C4AF-E731-D0ADEF471E8C}"/>
          </ac:picMkLst>
        </pc:picChg>
      </pc:sldChg>
      <pc:sldChg chg="addSp delSp modSp add mod modAnim">
        <pc:chgData name="Random" userId="aae536b66f6f1f3a" providerId="LiveId" clId="{3F836CED-EFCB-47EC-8D16-EA6DA9A3179A}" dt="2023-06-02T00:10:42.638" v="1220" actId="1035"/>
        <pc:sldMkLst>
          <pc:docMk/>
          <pc:sldMk cId="1937952931" sldId="492"/>
        </pc:sldMkLst>
        <pc:spChg chg="del">
          <ac:chgData name="Random" userId="aae536b66f6f1f3a" providerId="LiveId" clId="{3F836CED-EFCB-47EC-8D16-EA6DA9A3179A}" dt="2023-06-02T00:09:54.624" v="1169" actId="478"/>
          <ac:spMkLst>
            <pc:docMk/>
            <pc:sldMk cId="1937952931" sldId="492"/>
            <ac:spMk id="2" creationId="{D4602B67-AEA9-3763-FB34-6E15D4D51B79}"/>
          </ac:spMkLst>
        </pc:spChg>
        <pc:picChg chg="mod">
          <ac:chgData name="Random" userId="aae536b66f6f1f3a" providerId="LiveId" clId="{3F836CED-EFCB-47EC-8D16-EA6DA9A3179A}" dt="2023-06-02T00:09:12.293" v="1159" actId="688"/>
          <ac:picMkLst>
            <pc:docMk/>
            <pc:sldMk cId="1937952931" sldId="492"/>
            <ac:picMk id="5" creationId="{6AA5EF34-1CCC-391F-8CE9-37B1DBC3A1B3}"/>
          </ac:picMkLst>
        </pc:picChg>
        <pc:picChg chg="add mod ord">
          <ac:chgData name="Random" userId="aae536b66f6f1f3a" providerId="LiveId" clId="{3F836CED-EFCB-47EC-8D16-EA6DA9A3179A}" dt="2023-06-02T00:10:42.638" v="1220" actId="1035"/>
          <ac:picMkLst>
            <pc:docMk/>
            <pc:sldMk cId="1937952931" sldId="492"/>
            <ac:picMk id="6" creationId="{5A3D133C-06AD-1CF8-9295-B458C19A58EF}"/>
          </ac:picMkLst>
        </pc:picChg>
        <pc:picChg chg="mod">
          <ac:chgData name="Random" userId="aae536b66f6f1f3a" providerId="LiveId" clId="{3F836CED-EFCB-47EC-8D16-EA6DA9A3179A}" dt="2023-06-02T00:10:34.616" v="1177" actId="1038"/>
          <ac:picMkLst>
            <pc:docMk/>
            <pc:sldMk cId="1937952931" sldId="492"/>
            <ac:picMk id="5122" creationId="{99E483FD-9FA7-600D-87A4-E6C0FAB8324A}"/>
          </ac:picMkLst>
        </pc:picChg>
      </pc:sldChg>
      <pc:sldChg chg="addSp delSp modSp add mod modTransition delAnim modAnim">
        <pc:chgData name="Random" userId="aae536b66f6f1f3a" providerId="LiveId" clId="{3F836CED-EFCB-47EC-8D16-EA6DA9A3179A}" dt="2023-06-02T12:13:24.524" v="2341"/>
        <pc:sldMkLst>
          <pc:docMk/>
          <pc:sldMk cId="3161292665" sldId="493"/>
        </pc:sldMkLst>
        <pc:spChg chg="add mod">
          <ac:chgData name="Random" userId="aae536b66f6f1f3a" providerId="LiveId" clId="{3F836CED-EFCB-47EC-8D16-EA6DA9A3179A}" dt="2023-06-02T00:13:42.839" v="1360" actId="1076"/>
          <ac:spMkLst>
            <pc:docMk/>
            <pc:sldMk cId="3161292665" sldId="493"/>
            <ac:spMk id="2" creationId="{AE1F1A48-0244-77E1-9E77-AB19F7D737E1}"/>
          </ac:spMkLst>
        </pc:spChg>
        <pc:spChg chg="add mod">
          <ac:chgData name="Random" userId="aae536b66f6f1f3a" providerId="LiveId" clId="{3F836CED-EFCB-47EC-8D16-EA6DA9A3179A}" dt="2023-06-02T11:54:23.649" v="1689" actId="20577"/>
          <ac:spMkLst>
            <pc:docMk/>
            <pc:sldMk cId="3161292665" sldId="493"/>
            <ac:spMk id="3" creationId="{90C4E90B-5A3F-91A0-B161-1C2A3AA27AC8}"/>
          </ac:spMkLst>
        </pc:spChg>
        <pc:spChg chg="add mod">
          <ac:chgData name="Random" userId="aae536b66f6f1f3a" providerId="LiveId" clId="{3F836CED-EFCB-47EC-8D16-EA6DA9A3179A}" dt="2023-06-02T00:11:39.248" v="1233" actId="13822"/>
          <ac:spMkLst>
            <pc:docMk/>
            <pc:sldMk cId="3161292665" sldId="493"/>
            <ac:spMk id="4" creationId="{79B9CFBE-F793-967C-532A-148681905AF0}"/>
          </ac:spMkLst>
        </pc:spChg>
        <pc:spChg chg="add mod">
          <ac:chgData name="Random" userId="aae536b66f6f1f3a" providerId="LiveId" clId="{3F836CED-EFCB-47EC-8D16-EA6DA9A3179A}" dt="2023-06-02T12:13:17.995" v="2340" actId="164"/>
          <ac:spMkLst>
            <pc:docMk/>
            <pc:sldMk cId="3161292665" sldId="493"/>
            <ac:spMk id="8" creationId="{EB147F01-DDFB-B9FA-F1DF-4F7F0B4158EC}"/>
          </ac:spMkLst>
        </pc:spChg>
        <pc:spChg chg="add del mod">
          <ac:chgData name="Random" userId="aae536b66f6f1f3a" providerId="LiveId" clId="{3F836CED-EFCB-47EC-8D16-EA6DA9A3179A}" dt="2023-06-02T00:15:20.747" v="1503" actId="478"/>
          <ac:spMkLst>
            <pc:docMk/>
            <pc:sldMk cId="3161292665" sldId="493"/>
            <ac:spMk id="15" creationId="{B7E0202B-E9AE-D4B1-D658-AC8864BD0B58}"/>
          </ac:spMkLst>
        </pc:spChg>
        <pc:grpChg chg="add mod">
          <ac:chgData name="Random" userId="aae536b66f6f1f3a" providerId="LiveId" clId="{3F836CED-EFCB-47EC-8D16-EA6DA9A3179A}" dt="2023-06-02T12:13:17.995" v="2340" actId="164"/>
          <ac:grpSpMkLst>
            <pc:docMk/>
            <pc:sldMk cId="3161292665" sldId="493"/>
            <ac:grpSpMk id="5" creationId="{BE3D4512-AE1E-7478-3F1D-CDDD9880DB36}"/>
          </ac:grpSpMkLst>
        </pc:grpChg>
        <pc:picChg chg="del">
          <ac:chgData name="Random" userId="aae536b66f6f1f3a" providerId="LiveId" clId="{3F836CED-EFCB-47EC-8D16-EA6DA9A3179A}" dt="2023-06-02T00:10:57.393" v="1223" actId="478"/>
          <ac:picMkLst>
            <pc:docMk/>
            <pc:sldMk cId="3161292665" sldId="493"/>
            <ac:picMk id="3" creationId="{91716CDD-8C59-CA15-3146-6711EC8D290B}"/>
          </ac:picMkLst>
        </pc:picChg>
        <pc:picChg chg="del">
          <ac:chgData name="Random" userId="aae536b66f6f1f3a" providerId="LiveId" clId="{3F836CED-EFCB-47EC-8D16-EA6DA9A3179A}" dt="2023-06-02T00:10:56.846" v="1222" actId="478"/>
          <ac:picMkLst>
            <pc:docMk/>
            <pc:sldMk cId="3161292665" sldId="493"/>
            <ac:picMk id="5" creationId="{6AA5EF34-1CCC-391F-8CE9-37B1DBC3A1B3}"/>
          </ac:picMkLst>
        </pc:picChg>
        <pc:picChg chg="del">
          <ac:chgData name="Random" userId="aae536b66f6f1f3a" providerId="LiveId" clId="{3F836CED-EFCB-47EC-8D16-EA6DA9A3179A}" dt="2023-06-02T00:10:59.468" v="1226" actId="478"/>
          <ac:picMkLst>
            <pc:docMk/>
            <pc:sldMk cId="3161292665" sldId="493"/>
            <ac:picMk id="6" creationId="{5A3D133C-06AD-1CF8-9295-B458C19A58EF}"/>
          </ac:picMkLst>
        </pc:picChg>
        <pc:picChg chg="del">
          <ac:chgData name="Random" userId="aae536b66f6f1f3a" providerId="LiveId" clId="{3F836CED-EFCB-47EC-8D16-EA6DA9A3179A}" dt="2023-06-02T00:11:00.411" v="1227" actId="478"/>
          <ac:picMkLst>
            <pc:docMk/>
            <pc:sldMk cId="3161292665" sldId="493"/>
            <ac:picMk id="7" creationId="{AEBA9BD5-5A3D-C4AF-E731-D0ADEF471E8C}"/>
          </ac:picMkLst>
        </pc:picChg>
        <pc:picChg chg="add del mod">
          <ac:chgData name="Random" userId="aae536b66f6f1f3a" providerId="LiveId" clId="{3F836CED-EFCB-47EC-8D16-EA6DA9A3179A}" dt="2023-06-02T00:13:11.988" v="1348"/>
          <ac:picMkLst>
            <pc:docMk/>
            <pc:sldMk cId="3161292665" sldId="493"/>
            <ac:picMk id="10" creationId="{09360808-20C8-FEE9-5A42-A9CBC7FE5448}"/>
          </ac:picMkLst>
        </pc:picChg>
        <pc:picChg chg="add mod modCrop">
          <ac:chgData name="Random" userId="aae536b66f6f1f3a" providerId="LiveId" clId="{3F836CED-EFCB-47EC-8D16-EA6DA9A3179A}" dt="2023-06-02T12:13:17.995" v="2340" actId="164"/>
          <ac:picMkLst>
            <pc:docMk/>
            <pc:sldMk cId="3161292665" sldId="493"/>
            <ac:picMk id="12" creationId="{E629D010-7049-62EB-7E27-328B75EE3A73}"/>
          </ac:picMkLst>
        </pc:picChg>
        <pc:picChg chg="add del mod">
          <ac:chgData name="Random" userId="aae536b66f6f1f3a" providerId="LiveId" clId="{3F836CED-EFCB-47EC-8D16-EA6DA9A3179A}" dt="2023-06-02T00:15:06.367" v="1501" actId="478"/>
          <ac:picMkLst>
            <pc:docMk/>
            <pc:sldMk cId="3161292665" sldId="493"/>
            <ac:picMk id="13" creationId="{C38FD07A-0D65-FA95-331D-6FDF1071DE09}"/>
          </ac:picMkLst>
        </pc:picChg>
        <pc:picChg chg="add mod modCrop">
          <ac:chgData name="Random" userId="aae536b66f6f1f3a" providerId="LiveId" clId="{3F836CED-EFCB-47EC-8D16-EA6DA9A3179A}" dt="2023-06-02T11:54:38.819" v="1719" actId="1076"/>
          <ac:picMkLst>
            <pc:docMk/>
            <pc:sldMk cId="3161292665" sldId="493"/>
            <ac:picMk id="14" creationId="{2DAE33B6-A5BD-DA4B-3151-D5F94FE6B3D4}"/>
          </ac:picMkLst>
        </pc:picChg>
        <pc:picChg chg="del">
          <ac:chgData name="Random" userId="aae536b66f6f1f3a" providerId="LiveId" clId="{3F836CED-EFCB-47EC-8D16-EA6DA9A3179A}" dt="2023-06-02T00:10:58.633" v="1225" actId="478"/>
          <ac:picMkLst>
            <pc:docMk/>
            <pc:sldMk cId="3161292665" sldId="493"/>
            <ac:picMk id="5122" creationId="{99E483FD-9FA7-600D-87A4-E6C0FAB8324A}"/>
          </ac:picMkLst>
        </pc:picChg>
        <pc:picChg chg="del">
          <ac:chgData name="Random" userId="aae536b66f6f1f3a" providerId="LiveId" clId="{3F836CED-EFCB-47EC-8D16-EA6DA9A3179A}" dt="2023-06-02T00:10:58.143" v="1224" actId="478"/>
          <ac:picMkLst>
            <pc:docMk/>
            <pc:sldMk cId="3161292665" sldId="493"/>
            <ac:picMk id="5124" creationId="{C48BC477-7570-71CB-921C-E72AE8D1B012}"/>
          </ac:picMkLst>
        </pc:picChg>
      </pc:sldChg>
      <pc:sldChg chg="modSp add del mod modAnim">
        <pc:chgData name="Random" userId="aae536b66f6f1f3a" providerId="LiveId" clId="{3F836CED-EFCB-47EC-8D16-EA6DA9A3179A}" dt="2023-06-02T11:57:44.346" v="1836" actId="47"/>
        <pc:sldMkLst>
          <pc:docMk/>
          <pc:sldMk cId="1036939763" sldId="494"/>
        </pc:sldMkLst>
        <pc:spChg chg="mod">
          <ac:chgData name="Random" userId="aae536b66f6f1f3a" providerId="LiveId" clId="{3F836CED-EFCB-47EC-8D16-EA6DA9A3179A}" dt="2023-06-02T11:54:31.810" v="1718" actId="5793"/>
          <ac:spMkLst>
            <pc:docMk/>
            <pc:sldMk cId="1036939763" sldId="494"/>
            <ac:spMk id="3" creationId="{90C4E90B-5A3F-91A0-B161-1C2A3AA27AC8}"/>
          </ac:spMkLst>
        </pc:spChg>
        <pc:picChg chg="mod">
          <ac:chgData name="Random" userId="aae536b66f6f1f3a" providerId="LiveId" clId="{3F836CED-EFCB-47EC-8D16-EA6DA9A3179A}" dt="2023-06-02T11:54:47.378" v="1724" actId="1076"/>
          <ac:picMkLst>
            <pc:docMk/>
            <pc:sldMk cId="1036939763" sldId="494"/>
            <ac:picMk id="14" creationId="{2DAE33B6-A5BD-DA4B-3151-D5F94FE6B3D4}"/>
          </ac:picMkLst>
        </pc:picChg>
      </pc:sldChg>
      <pc:sldChg chg="addSp modSp add mod">
        <pc:chgData name="Random" userId="aae536b66f6f1f3a" providerId="LiveId" clId="{3F836CED-EFCB-47EC-8D16-EA6DA9A3179A}" dt="2023-06-02T11:57:49.787" v="1838" actId="1076"/>
        <pc:sldMkLst>
          <pc:docMk/>
          <pc:sldMk cId="2686810264" sldId="495"/>
        </pc:sldMkLst>
        <pc:spChg chg="mod">
          <ac:chgData name="Random" userId="aae536b66f6f1f3a" providerId="LiveId" clId="{3F836CED-EFCB-47EC-8D16-EA6DA9A3179A}" dt="2023-06-02T11:55:28.948" v="1729" actId="1076"/>
          <ac:spMkLst>
            <pc:docMk/>
            <pc:sldMk cId="2686810264" sldId="495"/>
            <ac:spMk id="3" creationId="{90C4E90B-5A3F-91A0-B161-1C2A3AA27AC8}"/>
          </ac:spMkLst>
        </pc:spChg>
        <pc:spChg chg="add mod">
          <ac:chgData name="Random" userId="aae536b66f6f1f3a" providerId="LiveId" clId="{3F836CED-EFCB-47EC-8D16-EA6DA9A3179A}" dt="2023-06-02T11:57:22.881" v="1832" actId="164"/>
          <ac:spMkLst>
            <pc:docMk/>
            <pc:sldMk cId="2686810264" sldId="495"/>
            <ac:spMk id="5" creationId="{4B0D4DB6-CC9B-F1C3-2591-313933E0B5F5}"/>
          </ac:spMkLst>
        </pc:spChg>
        <pc:spChg chg="mod">
          <ac:chgData name="Random" userId="aae536b66f6f1f3a" providerId="LiveId" clId="{3F836CED-EFCB-47EC-8D16-EA6DA9A3179A}" dt="2023-06-02T11:57:38.832" v="1835" actId="164"/>
          <ac:spMkLst>
            <pc:docMk/>
            <pc:sldMk cId="2686810264" sldId="495"/>
            <ac:spMk id="8" creationId="{EB147F01-DDFB-B9FA-F1DF-4F7F0B4158EC}"/>
          </ac:spMkLst>
        </pc:spChg>
        <pc:grpChg chg="add mod">
          <ac:chgData name="Random" userId="aae536b66f6f1f3a" providerId="LiveId" clId="{3F836CED-EFCB-47EC-8D16-EA6DA9A3179A}" dt="2023-06-02T11:57:30.417" v="1834" actId="13244"/>
          <ac:grpSpMkLst>
            <pc:docMk/>
            <pc:sldMk cId="2686810264" sldId="495"/>
            <ac:grpSpMk id="6" creationId="{769C2C36-C540-CFB1-89C2-EF8B85DF3CAD}"/>
          </ac:grpSpMkLst>
        </pc:grpChg>
        <pc:grpChg chg="add mod">
          <ac:chgData name="Random" userId="aae536b66f6f1f3a" providerId="LiveId" clId="{3F836CED-EFCB-47EC-8D16-EA6DA9A3179A}" dt="2023-06-02T11:57:38.832" v="1835" actId="164"/>
          <ac:grpSpMkLst>
            <pc:docMk/>
            <pc:sldMk cId="2686810264" sldId="495"/>
            <ac:grpSpMk id="7" creationId="{4F4448D6-7F40-AF09-606B-04F7399C9AF8}"/>
          </ac:grpSpMkLst>
        </pc:grpChg>
        <pc:picChg chg="mod">
          <ac:chgData name="Random" userId="aae536b66f6f1f3a" providerId="LiveId" clId="{3F836CED-EFCB-47EC-8D16-EA6DA9A3179A}" dt="2023-06-02T11:57:38.832" v="1835" actId="164"/>
          <ac:picMkLst>
            <pc:docMk/>
            <pc:sldMk cId="2686810264" sldId="495"/>
            <ac:picMk id="12" creationId="{E629D010-7049-62EB-7E27-328B75EE3A73}"/>
          </ac:picMkLst>
        </pc:picChg>
        <pc:picChg chg="mod">
          <ac:chgData name="Random" userId="aae536b66f6f1f3a" providerId="LiveId" clId="{3F836CED-EFCB-47EC-8D16-EA6DA9A3179A}" dt="2023-06-02T11:57:49.787" v="1838" actId="1076"/>
          <ac:picMkLst>
            <pc:docMk/>
            <pc:sldMk cId="2686810264" sldId="495"/>
            <ac:picMk id="14" creationId="{2DAE33B6-A5BD-DA4B-3151-D5F94FE6B3D4}"/>
          </ac:picMkLst>
        </pc:picChg>
        <pc:picChg chg="add mod">
          <ac:chgData name="Random" userId="aae536b66f6f1f3a" providerId="LiveId" clId="{3F836CED-EFCB-47EC-8D16-EA6DA9A3179A}" dt="2023-06-02T11:57:22.881" v="1832" actId="164"/>
          <ac:picMkLst>
            <pc:docMk/>
            <pc:sldMk cId="2686810264" sldId="495"/>
            <ac:picMk id="1026" creationId="{18E648B4-34AB-E351-9E5A-FBE3E9B73920}"/>
          </ac:picMkLst>
        </pc:picChg>
      </pc:sldChg>
      <pc:sldChg chg="modSp add mod modTransition">
        <pc:chgData name="Random" userId="aae536b66f6f1f3a" providerId="LiveId" clId="{3F836CED-EFCB-47EC-8D16-EA6DA9A3179A}" dt="2023-06-02T11:59:03.580" v="1868"/>
        <pc:sldMkLst>
          <pc:docMk/>
          <pc:sldMk cId="3956985936" sldId="496"/>
        </pc:sldMkLst>
        <pc:spChg chg="mod">
          <ac:chgData name="Random" userId="aae536b66f6f1f3a" providerId="LiveId" clId="{3F836CED-EFCB-47EC-8D16-EA6DA9A3179A}" dt="2023-06-02T11:58:35.825" v="1857" actId="1076"/>
          <ac:spMkLst>
            <pc:docMk/>
            <pc:sldMk cId="3956985936" sldId="496"/>
            <ac:spMk id="4" creationId="{79B9CFBE-F793-967C-532A-148681905AF0}"/>
          </ac:spMkLst>
        </pc:spChg>
        <pc:spChg chg="mod">
          <ac:chgData name="Random" userId="aae536b66f6f1f3a" providerId="LiveId" clId="{3F836CED-EFCB-47EC-8D16-EA6DA9A3179A}" dt="2023-06-02T11:58:36.079" v="1858" actId="1076"/>
          <ac:spMkLst>
            <pc:docMk/>
            <pc:sldMk cId="3956985936" sldId="496"/>
            <ac:spMk id="8" creationId="{EB147F01-DDFB-B9FA-F1DF-4F7F0B4158EC}"/>
          </ac:spMkLst>
        </pc:spChg>
        <pc:grpChg chg="mod">
          <ac:chgData name="Random" userId="aae536b66f6f1f3a" providerId="LiveId" clId="{3F836CED-EFCB-47EC-8D16-EA6DA9A3179A}" dt="2023-06-02T11:58:42.493" v="1861" actId="1076"/>
          <ac:grpSpMkLst>
            <pc:docMk/>
            <pc:sldMk cId="3956985936" sldId="496"/>
            <ac:grpSpMk id="7" creationId="{4F4448D6-7F40-AF09-606B-04F7399C9AF8}"/>
          </ac:grpSpMkLst>
        </pc:grpChg>
        <pc:picChg chg="mod">
          <ac:chgData name="Random" userId="aae536b66f6f1f3a" providerId="LiveId" clId="{3F836CED-EFCB-47EC-8D16-EA6DA9A3179A}" dt="2023-06-02T11:58:49.006" v="1863" actId="1076"/>
          <ac:picMkLst>
            <pc:docMk/>
            <pc:sldMk cId="3956985936" sldId="496"/>
            <ac:picMk id="14" creationId="{2DAE33B6-A5BD-DA4B-3151-D5F94FE6B3D4}"/>
          </ac:picMkLst>
        </pc:picChg>
      </pc:sldChg>
      <pc:sldChg chg="delSp modSp add mod modTransition">
        <pc:chgData name="Random" userId="aae536b66f6f1f3a" providerId="LiveId" clId="{3F836CED-EFCB-47EC-8D16-EA6DA9A3179A}" dt="2023-06-02T11:59:30.044" v="1944" actId="20577"/>
        <pc:sldMkLst>
          <pc:docMk/>
          <pc:sldMk cId="4101703612" sldId="497"/>
        </pc:sldMkLst>
        <pc:spChg chg="mod">
          <ac:chgData name="Random" userId="aae536b66f6f1f3a" providerId="LiveId" clId="{3F836CED-EFCB-47EC-8D16-EA6DA9A3179A}" dt="2023-06-02T11:59:30.044" v="1944" actId="20577"/>
          <ac:spMkLst>
            <pc:docMk/>
            <pc:sldMk cId="4101703612" sldId="497"/>
            <ac:spMk id="3" creationId="{90C4E90B-5A3F-91A0-B161-1C2A3AA27AC8}"/>
          </ac:spMkLst>
        </pc:spChg>
        <pc:grpChg chg="del">
          <ac:chgData name="Random" userId="aae536b66f6f1f3a" providerId="LiveId" clId="{3F836CED-EFCB-47EC-8D16-EA6DA9A3179A}" dt="2023-06-02T11:58:56.746" v="1865" actId="478"/>
          <ac:grpSpMkLst>
            <pc:docMk/>
            <pc:sldMk cId="4101703612" sldId="497"/>
            <ac:grpSpMk id="7" creationId="{4F4448D6-7F40-AF09-606B-04F7399C9AF8}"/>
          </ac:grpSpMkLst>
        </pc:grpChg>
        <pc:picChg chg="mod">
          <ac:chgData name="Random" userId="aae536b66f6f1f3a" providerId="LiveId" clId="{3F836CED-EFCB-47EC-8D16-EA6DA9A3179A}" dt="2023-06-02T11:58:59.991" v="1867" actId="1076"/>
          <ac:picMkLst>
            <pc:docMk/>
            <pc:sldMk cId="4101703612" sldId="497"/>
            <ac:picMk id="14" creationId="{2DAE33B6-A5BD-DA4B-3151-D5F94FE6B3D4}"/>
          </ac:picMkLst>
        </pc:picChg>
      </pc:sldChg>
      <pc:sldChg chg="modSp add mod modTransition">
        <pc:chgData name="Random" userId="aae536b66f6f1f3a" providerId="LiveId" clId="{3F836CED-EFCB-47EC-8D16-EA6DA9A3179A}" dt="2023-06-02T12:02:22.191" v="2067"/>
        <pc:sldMkLst>
          <pc:docMk/>
          <pc:sldMk cId="2432452013" sldId="498"/>
        </pc:sldMkLst>
        <pc:spChg chg="mod">
          <ac:chgData name="Random" userId="aae536b66f6f1f3a" providerId="LiveId" clId="{3F836CED-EFCB-47EC-8D16-EA6DA9A3179A}" dt="2023-06-02T11:59:48.819" v="1992" actId="20577"/>
          <ac:spMkLst>
            <pc:docMk/>
            <pc:sldMk cId="2432452013" sldId="498"/>
            <ac:spMk id="3" creationId="{90C4E90B-5A3F-91A0-B161-1C2A3AA27AC8}"/>
          </ac:spMkLst>
        </pc:spChg>
      </pc:sldChg>
      <pc:sldChg chg="addSp delSp modSp add mod modTransition modAnim">
        <pc:chgData name="Random" userId="aae536b66f6f1f3a" providerId="LiveId" clId="{3F836CED-EFCB-47EC-8D16-EA6DA9A3179A}" dt="2023-06-02T12:07:19.113" v="2268" actId="167"/>
        <pc:sldMkLst>
          <pc:docMk/>
          <pc:sldMk cId="2521074416" sldId="499"/>
        </pc:sldMkLst>
        <pc:spChg chg="mod ord">
          <ac:chgData name="Random" userId="aae536b66f6f1f3a" providerId="LiveId" clId="{3F836CED-EFCB-47EC-8D16-EA6DA9A3179A}" dt="2023-06-02T12:07:19.113" v="2268" actId="167"/>
          <ac:spMkLst>
            <pc:docMk/>
            <pc:sldMk cId="2521074416" sldId="499"/>
            <ac:spMk id="2" creationId="{AE1F1A48-0244-77E1-9E77-AB19F7D737E1}"/>
          </ac:spMkLst>
        </pc:spChg>
        <pc:spChg chg="mod ord">
          <ac:chgData name="Random" userId="aae536b66f6f1f3a" providerId="LiveId" clId="{3F836CED-EFCB-47EC-8D16-EA6DA9A3179A}" dt="2023-06-02T12:01:40.041" v="2043" actId="20577"/>
          <ac:spMkLst>
            <pc:docMk/>
            <pc:sldMk cId="2521074416" sldId="499"/>
            <ac:spMk id="3" creationId="{90C4E90B-5A3F-91A0-B161-1C2A3AA27AC8}"/>
          </ac:spMkLst>
        </pc:spChg>
        <pc:spChg chg="mod ord">
          <ac:chgData name="Random" userId="aae536b66f6f1f3a" providerId="LiveId" clId="{3F836CED-EFCB-47EC-8D16-EA6DA9A3179A}" dt="2023-06-02T12:07:17.832" v="2267" actId="167"/>
          <ac:spMkLst>
            <pc:docMk/>
            <pc:sldMk cId="2521074416" sldId="499"/>
            <ac:spMk id="4" creationId="{79B9CFBE-F793-967C-532A-148681905AF0}"/>
          </ac:spMkLst>
        </pc:spChg>
        <pc:spChg chg="add del mod">
          <ac:chgData name="Random" userId="aae536b66f6f1f3a" providerId="LiveId" clId="{3F836CED-EFCB-47EC-8D16-EA6DA9A3179A}" dt="2023-06-02T12:01:15.205" v="2009" actId="478"/>
          <ac:spMkLst>
            <pc:docMk/>
            <pc:sldMk cId="2521074416" sldId="499"/>
            <ac:spMk id="10" creationId="{D323B12B-A768-349C-067D-A1C3BCDB1C8E}"/>
          </ac:spMkLst>
        </pc:spChg>
        <pc:spChg chg="add mod ord">
          <ac:chgData name="Random" userId="aae536b66f6f1f3a" providerId="LiveId" clId="{3F836CED-EFCB-47EC-8D16-EA6DA9A3179A}" dt="2023-06-02T12:07:14.287" v="2266" actId="167"/>
          <ac:spMkLst>
            <pc:docMk/>
            <pc:sldMk cId="2521074416" sldId="499"/>
            <ac:spMk id="11" creationId="{03745BB9-5A08-AF73-D0CC-2F2621901EB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3" creationId="{B4631C10-4A75-5429-10FC-16CADA8E705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7" creationId="{2120B9BD-A01B-1232-537C-3276B3B317C9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20" creationId="{4D552FBA-8593-3F17-9649-453E188388EE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23" creationId="{45DF8901-ADBB-86B4-9A8F-901072D88DF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26" creationId="{B48E6F55-011F-F3A1-2272-40F212A8907D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29" creationId="{98B1A71C-4DB8-75E4-9634-1BB54D69D2A7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32" creationId="{A835E1DA-6A3E-5723-714E-55A14DA7649B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35" creationId="{0C925F6B-DA16-7E89-43A4-A4045DA462F8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38" creationId="{1246843F-4EEF-EC22-BD7F-F3D73AD67368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41" creationId="{0B9D81B1-860E-B7E7-2CF4-150E92A0DE90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44" creationId="{078B1956-F170-6F47-1188-5954954D7E28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47" creationId="{6F9AF3B1-3910-D383-A9A0-B327C9872CB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50" creationId="{F785BE55-8698-AFCC-C5D3-020CC9BF3B9B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53" creationId="{2E266482-AE65-B998-66D8-9C252CFDD9E6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56" creationId="{C421BF2B-9D55-0399-7B2E-6883B4B8E0E5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59" creationId="{A78384E9-BCB0-2393-81FE-86DB45A9C67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62" creationId="{97BC928C-ED3D-0DDD-3D57-BEB9F65CE202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25" creationId="{D6C82F15-446E-ED25-8E58-2595B858A582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29" creationId="{48B9E32E-7C74-61B9-B806-2A76E27541AC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32" creationId="{46B3E24D-F97D-F5E4-87D4-FD62CDE83558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35" creationId="{89C74FE8-DFD7-3613-FA36-DE6D0E272819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38" creationId="{58BB8D09-01A2-2DF5-7E7B-59E1C456C2F7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41" creationId="{5077A60E-0C2A-CD98-B219-BFA4132094F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44" creationId="{6D2C394F-A5F3-E938-549F-11D7791F06FE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47" creationId="{4C9322FB-5FB5-970E-BFD9-CDE8EAC6632C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50" creationId="{37F81A27-78B5-C80F-C3BA-87C1842A8CF2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53" creationId="{9431F656-A704-1A7D-853D-EF53E21B6089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56" creationId="{78EF66EA-48DF-7A88-DA2A-12A49AC3E00E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59" creationId="{E5706B5D-833D-43E6-9A65-6BEFB3424295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62" creationId="{6340CF25-B962-62BF-9B25-C888CA3F0845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65" creationId="{26465FEA-B6B1-2216-FB38-2BD75A5F6B6B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68" creationId="{A42857F9-C3B1-2EDE-AC47-D00580947055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71" creationId="{983C891D-E085-9908-84BB-DEB1DAB31D77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74" creationId="{75FF760F-D01E-3254-36D7-FF7507D0AE7D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77" creationId="{56D3EFB5-2C25-BD3A-A094-E2F7ED2A9F6F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80" creationId="{C37BBE1C-B702-D1E9-FB02-80D8D5058718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83" creationId="{B0797D84-DC1C-D206-4F3C-8AF1ED8411BB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86" creationId="{91E09765-C7B5-761E-7181-4DC7453A0555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89" creationId="{CCD8D8D0-9F5D-F36E-1BD7-DAC7FA80D31E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92" creationId="{32590505-9538-919B-AD8F-30471CCAFA76}"/>
          </ac:spMkLst>
        </pc:spChg>
        <pc:grpChg chg="del">
          <ac:chgData name="Random" userId="aae536b66f6f1f3a" providerId="LiveId" clId="{3F836CED-EFCB-47EC-8D16-EA6DA9A3179A}" dt="2023-06-02T12:00:05.330" v="1994" actId="478"/>
          <ac:grpSpMkLst>
            <pc:docMk/>
            <pc:sldMk cId="2521074416" sldId="499"/>
            <ac:grpSpMk id="6" creationId="{769C2C36-C540-CFB1-89C2-EF8B85DF3CAD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2" creationId="{435709F2-B4B7-068E-4397-DCD6B58CC7E6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6" creationId="{E1B982BE-0B29-85D3-B4B3-FAE499F23D2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9" creationId="{9EAEC0E8-5FE0-ED3F-D33C-F81BA0B6E98E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22" creationId="{8A300F86-CD95-8B8F-8903-E5957E70DDA4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25" creationId="{142FCB97-9CED-1F76-B707-1563BEB3CA14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28" creationId="{68FACCD7-1D52-434B-C8C1-5B18BB254B8A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31" creationId="{4FEA8F15-D4DF-5995-DCD3-CC887928A5B8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34" creationId="{0F389E86-D643-0CC9-FD3C-5EF4339B398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37" creationId="{BF2E3FDE-65DE-CCCF-5D62-7C0456E27E2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40" creationId="{E8BE6D96-6D4C-2FCD-6225-D7AF23498934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43" creationId="{441473B6-B7C7-FCA3-8ACA-2E07B46C951E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46" creationId="{E6972D74-A27E-7794-BD90-4A804D9A920E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49" creationId="{DE17C164-602E-E2E2-7F76-23B560D23A3F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52" creationId="{E3D45762-D4A0-A470-56B4-8A2E73C8FBC5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55" creationId="{A6726494-FC0C-8DAA-87F8-E1530CE8E105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58" creationId="{5335D86B-803A-080D-A070-FFFE5D9FCE81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61" creationId="{48EDEB0A-9435-F951-5425-87C4C277A6FF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24" creationId="{C3B00BBD-F7A2-1797-DE3A-59B28E6EE2E2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28" creationId="{69BEAA31-550E-D094-B898-0AF800BCEECF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31" creationId="{51D8C5FD-72F1-03AD-A670-C6E2BA4766AF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34" creationId="{D65008CA-538C-8B31-B5B0-15450BAABF6C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37" creationId="{4498D52E-13E9-78C0-2034-6A3F0A4CE19A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40" creationId="{70C97938-E713-C722-431B-42DE06B79E2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43" creationId="{121A004E-8811-E9A6-6A90-237D46B9C2BB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46" creationId="{66D720DC-77C3-4152-FECB-A9B90CAF676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49" creationId="{E80CB4E7-F431-62CE-3BBC-D1C3BE6BDCAA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52" creationId="{B308CFAD-505E-4DCB-B4DC-C3BE379BD72B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55" creationId="{F653CBE5-6D4F-CEF0-AF9F-117BA2A1BE96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58" creationId="{FDEA0012-A022-A265-B0F7-4BBAA848237E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61" creationId="{62F8BA06-D1AD-4335-DE79-FF4CE350C557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64" creationId="{0B9AB58D-6A5B-FC16-D7A4-719C594A3CC2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67" creationId="{BE5D31FB-6A3C-42DC-3567-CE1A17674C7B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70" creationId="{9B39A92F-202E-5276-277A-1389F9F3158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73" creationId="{D9745A4E-8E63-665D-73DB-61380ABB0A7D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76" creationId="{6879E616-4EA7-D512-BFF5-36A54686A512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79" creationId="{846817EA-0270-DB9B-09D9-7F6052114C42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82" creationId="{C30962EE-AF2C-7CD9-949F-FBDE5C2CBA84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85" creationId="{384A77BF-F689-C200-7409-202B0D1D3C1A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88" creationId="{1332C3DE-2D65-09F3-999B-D4A2590D069B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91" creationId="{038A1956-D788-F7C5-81CB-48A88DBEE255}"/>
          </ac:grpSpMkLst>
        </pc:grpChg>
        <pc:picChg chg="add del mod">
          <ac:chgData name="Random" userId="aae536b66f6f1f3a" providerId="LiveId" clId="{3F836CED-EFCB-47EC-8D16-EA6DA9A3179A}" dt="2023-06-02T12:00:40.773" v="2003"/>
          <ac:picMkLst>
            <pc:docMk/>
            <pc:sldMk cId="2521074416" sldId="499"/>
            <ac:picMk id="7" creationId="{12E3332F-9876-41E6-5A29-47BD8A647D8D}"/>
          </ac:picMkLst>
        </pc:picChg>
        <pc:picChg chg="add mod">
          <ac:chgData name="Random" userId="aae536b66f6f1f3a" providerId="LiveId" clId="{3F836CED-EFCB-47EC-8D16-EA6DA9A3179A}" dt="2023-06-02T12:00:41.306" v="2004"/>
          <ac:picMkLst>
            <pc:docMk/>
            <pc:sldMk cId="2521074416" sldId="499"/>
            <ac:picMk id="8" creationId="{ECAF070F-58E0-F708-819D-0CD54B63AD3C}"/>
          </ac:picMkLst>
        </pc:picChg>
        <pc:picChg chg="add mod">
          <ac:chgData name="Random" userId="aae536b66f6f1f3a" providerId="LiveId" clId="{3F836CED-EFCB-47EC-8D16-EA6DA9A3179A}" dt="2023-06-02T12:01:21.585" v="2013" actId="1076"/>
          <ac:picMkLst>
            <pc:docMk/>
            <pc:sldMk cId="2521074416" sldId="499"/>
            <ac:picMk id="9" creationId="{CAB9A637-BA5E-3BEB-20F3-1464E716CCCD}"/>
          </ac:picMkLst>
        </pc:picChg>
        <pc:picChg chg="del mod">
          <ac:chgData name="Random" userId="aae536b66f6f1f3a" providerId="LiveId" clId="{3F836CED-EFCB-47EC-8D16-EA6DA9A3179A}" dt="2023-06-02T12:00:45.020" v="2007" actId="478"/>
          <ac:picMkLst>
            <pc:docMk/>
            <pc:sldMk cId="2521074416" sldId="499"/>
            <ac:picMk id="14" creationId="{2DAE33B6-A5BD-DA4B-3151-D5F94FE6B3D4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5" creationId="{0EF5F981-B511-BF6A-1F3A-31C0F866616C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8" creationId="{05E11E51-4E47-8B9E-0E2C-1D4DAFD59416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21" creationId="{5B4E2825-619A-00E3-C5CA-52C94263DDDF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24" creationId="{4E66218B-7A73-23EE-F68A-155BDAAC31D7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27" creationId="{2C082DC7-B0F1-1215-EC1C-95E6F26EDEAC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30" creationId="{025151DF-86B2-C27F-18D0-67DF20B2121A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33" creationId="{F7EBE6A2-7ECC-EA2A-EB66-00725849C326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36" creationId="{91D09CE7-4570-0D5F-F160-3389DA6C494B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39" creationId="{EC944783-3F94-0E9C-7215-A294C12FDE45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42" creationId="{576BE6B0-F9AE-EA25-9EA5-77E45265F9A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45" creationId="{CFFE52E6-D5FF-E4BC-6777-ABF4A091A357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48" creationId="{8B452588-4785-D48E-5500-3997349DD1A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51" creationId="{7C44B810-FB09-30E0-12A9-CB88A0F92143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54" creationId="{D9DC0542-5C7B-E84A-73CD-E5E7018505E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57" creationId="{5D946628-6390-0269-7AFE-FB0DFA299C1C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60" creationId="{DA378CFA-3809-4F9C-B51F-B6D0E12072C4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63" creationId="{BBF3C2E2-C9BA-17F6-37BC-DF98F7842917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27" creationId="{FABAEE5B-2004-3994-8028-EF69F0508B10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30" creationId="{50D1C450-13FC-D27B-0D76-D35D7E91DD65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33" creationId="{9AA681B9-F1E4-5011-7281-82A3AF814C20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36" creationId="{A4EBEF6B-908D-8877-C07D-A2968F023DC8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39" creationId="{7EA33C3D-8CCA-4288-6B3D-4E0170CC1B3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42" creationId="{D8604D3A-3A02-34BB-082E-05A165F0F542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45" creationId="{13F59975-33A4-B311-CF46-6F64B81E81B5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48" creationId="{9223DD6E-B71A-C825-66B1-394CCB7C3A7A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51" creationId="{79EA126C-BC0B-E817-B75D-2372EB2A3D3E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54" creationId="{2EEF99B2-0480-189F-6C22-60F5758AE8CB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57" creationId="{A2463227-215B-D91E-DC94-222EE1A0415D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60" creationId="{0C1BDBC5-D1CB-B1E1-B4F9-0411030902A6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63" creationId="{CD681F49-B31C-9867-36A5-7D0DB4BF93DF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66" creationId="{8282C78A-8401-69F8-08C3-12FAA19A55B8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69" creationId="{7BF396EF-809D-CABE-8A7D-77777473AEAA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72" creationId="{3C2AEF94-AB87-8D71-E2D0-CCE4B3490AB5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75" creationId="{38C1A4C5-6087-A229-DA94-0D6C2B02307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78" creationId="{DCC2A798-1750-BC62-B4A4-98C7A58B478E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81" creationId="{AD7AD3DB-B24F-6875-1C3A-FA65E610804C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84" creationId="{2DF438B0-0796-E8BC-8F31-DED57C32203D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87" creationId="{AED16991-CE9A-DFE3-5A33-F566D9C0047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90" creationId="{6CD7F5E6-5FCD-9BA6-8B4C-64F54C2E0DD9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93" creationId="{7EAE83BE-A216-AACF-EEE8-A40865A0676D}"/>
          </ac:picMkLst>
        </pc:picChg>
      </pc:sldChg>
      <pc:sldChg chg="addSp modSp add mod modAnim">
        <pc:chgData name="Random" userId="aae536b66f6f1f3a" providerId="LiveId" clId="{3F836CED-EFCB-47EC-8D16-EA6DA9A3179A}" dt="2023-06-02T12:07:09.348" v="2264" actId="167"/>
        <pc:sldMkLst>
          <pc:docMk/>
          <pc:sldMk cId="2674998402" sldId="500"/>
        </pc:sldMkLst>
        <pc:spChg chg="ord">
          <ac:chgData name="Random" userId="aae536b66f6f1f3a" providerId="LiveId" clId="{3F836CED-EFCB-47EC-8D16-EA6DA9A3179A}" dt="2023-06-02T12:07:00.643" v="2262" actId="167"/>
          <ac:spMkLst>
            <pc:docMk/>
            <pc:sldMk cId="2674998402" sldId="500"/>
            <ac:spMk id="2" creationId="{AE1F1A48-0244-77E1-9E77-AB19F7D737E1}"/>
          </ac:spMkLst>
        </pc:spChg>
        <pc:spChg chg="mod">
          <ac:chgData name="Random" userId="aae536b66f6f1f3a" providerId="LiveId" clId="{3F836CED-EFCB-47EC-8D16-EA6DA9A3179A}" dt="2023-06-02T12:01:56.206" v="2064" actId="20577"/>
          <ac:spMkLst>
            <pc:docMk/>
            <pc:sldMk cId="2674998402" sldId="500"/>
            <ac:spMk id="3" creationId="{90C4E90B-5A3F-91A0-B161-1C2A3AA27AC8}"/>
          </ac:spMkLst>
        </pc:spChg>
        <pc:spChg chg="ord">
          <ac:chgData name="Random" userId="aae536b66f6f1f3a" providerId="LiveId" clId="{3F836CED-EFCB-47EC-8D16-EA6DA9A3179A}" dt="2023-06-02T12:07:07.862" v="2263" actId="167"/>
          <ac:spMkLst>
            <pc:docMk/>
            <pc:sldMk cId="2674998402" sldId="500"/>
            <ac:spMk id="4" creationId="{79B9CFBE-F793-967C-532A-148681905AF0}"/>
          </ac:spMkLst>
        </pc:spChg>
        <pc:spChg chg="add mod ord">
          <ac:chgData name="Random" userId="aae536b66f6f1f3a" providerId="LiveId" clId="{3F836CED-EFCB-47EC-8D16-EA6DA9A3179A}" dt="2023-06-02T12:07:09.348" v="2264" actId="167"/>
          <ac:spMkLst>
            <pc:docMk/>
            <pc:sldMk cId="2674998402" sldId="500"/>
            <ac:spMk id="5" creationId="{81EB1856-A8B2-3679-6A77-56550A57495E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7" creationId="{768704BE-5600-E324-0BF8-9F607A20B3A5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2" creationId="{8C6E6B7A-578B-FB48-4B1D-171D15C2590A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5" creationId="{A030D772-643D-F406-F5FC-CDA8BFF63582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8" creationId="{20BEF0FD-51CC-3295-B6B0-3471BA6E41A6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21" creationId="{31B8D94D-4D5A-FA03-4E05-567E22A829D9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24" creationId="{42F53F9B-793E-88B5-5DB9-F1F94A8AA0B8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27" creationId="{C1A03504-B491-FB0A-B201-E386629E4EF4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30" creationId="{B55FC97E-5E3F-E9EB-B1CF-8E2AE23A78CE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33" creationId="{6C0C2F19-C4A5-D3BA-DDA4-495F00DBFA8B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36" creationId="{7C1A78A6-A8B4-354E-C5B2-B22ED1CF1FDF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39" creationId="{CF375422-D641-59EF-7B78-FBCC8415C620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42" creationId="{FA9F454D-DBE3-B8BD-E9A0-70F9A6E9CDA4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45" creationId="{7E8AED68-9AB4-6911-5966-2957C65BD551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48" creationId="{4F21D2DC-8DE7-24DF-7961-1F459CD9D325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51" creationId="{8165C17E-CD23-D31C-2569-2CC8AF72F79D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54" creationId="{3280DED8-3D2C-B1C5-ED2C-089A3E8B0B0F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57" creationId="{0B7BC34D-D703-6630-F047-7915AF982900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60" creationId="{4DD1D7B2-AE0C-743B-616C-4CCCE6C59AD9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63" creationId="{6D7ECE8D-70DF-D88E-56F6-317C907FBF59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66" creationId="{1A21852A-B5A6-AAF9-B2F7-908D34991250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69" creationId="{ACD7FCF9-E560-5AF2-AF98-BFE2968E6B03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72" creationId="{15E2F626-81D6-E3D6-A476-ABC321499A8D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75" creationId="{81EC41D7-6BD5-A370-AC37-E450B74023C1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78" creationId="{52F9FAE5-4C1B-4413-44C9-F39DC1711B9E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81" creationId="{DF705B5F-EA79-6BA3-B4B1-43468313D481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84" creationId="{28F80943-7340-FC6F-0842-2C14F20B87C3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87" creationId="{CF5EC2AF-4B8F-EAA9-54C3-A922339A6A5D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90" creationId="{285B3125-3FB0-2923-0936-28DC371F0C92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93" creationId="{8ADEB6FB-BB87-7ABD-92E4-06AB9063B17B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96" creationId="{04E4AAAA-6143-5F12-34BB-011E7B8E7BDA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99" creationId="{210832AF-B320-8BD2-AE56-4CAF82186BA6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02" creationId="{FF791F5C-A398-FE4F-8A7A-E1167D39C7CC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05" creationId="{37477568-FBF7-7D01-FDC2-672343BA6EB8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08" creationId="{343E8CF8-6083-0232-9388-CA205DB3232A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11" creationId="{19E48F3B-D13F-E274-8B55-FC14BFEBD1D0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14" creationId="{8C9C535D-0899-3CCE-5CA2-CA8657F9BF89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17" creationId="{2A0D4696-B38B-CE88-4836-266E0B8A271A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20" creationId="{211BB394-6D6A-E579-D85C-F1DFFB2010B7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23" creationId="{EC7E37FD-ABB7-B06C-6A97-F7020F07C4CB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26" creationId="{7F99FCF0-8C65-7A92-47ED-4A78C74A37FF}"/>
          </ac:spMkLst>
        </pc:s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6" creationId="{338CE211-5392-A333-7DE5-817E61F54D2E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1" creationId="{AA859E2B-591E-1D38-6817-2F7E35A23831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4" creationId="{41492FC4-FE89-1D33-2D98-501A20267C49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7" creationId="{A81A26A3-562A-5971-E3ED-2F213E15B80E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20" creationId="{7131B90C-0F97-A9F5-23D5-C2098E821831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23" creationId="{F8520D2E-C09D-B64D-6BC5-E26DDBFEB680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26" creationId="{CE236EC1-79EF-E633-23C1-464924495090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29" creationId="{392B9733-BC7D-AB60-9AA4-A3A843C3084D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32" creationId="{AF6B66E2-A4F5-7497-F603-C7882B2FE358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35" creationId="{775A05D6-8F23-8ABC-3300-133C7B2AA05B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38" creationId="{E437A5F9-996A-AA45-3854-B63462476270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41" creationId="{6701C539-A594-0E25-5D21-A5DCE7C42475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44" creationId="{1736E242-F2BE-6226-D9EB-94A592F61400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47" creationId="{315B6436-7A4C-B996-10BA-C225BB5320E7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50" creationId="{47946F84-F8AE-A0C9-CDC7-9653A13A9DFD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53" creationId="{7193DC9C-A81D-2C09-F0E8-2A1479EF420B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56" creationId="{94261B25-3E62-09D4-5BEB-840FC04D36DB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59" creationId="{A43E1AE0-9045-4513-69E4-7AAC0412A144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62" creationId="{406B2AA9-0D27-23CB-8806-1164ED2036E5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65" creationId="{BDFF863B-9C8F-1DD9-5C28-A5D5B06399E1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68" creationId="{3F5551C6-1471-6887-EA2D-10DCF30F373E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71" creationId="{617762F3-C7E1-694B-AA06-1A11E220874D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74" creationId="{6F1E25DB-355B-B5B1-DF32-338A0D9D7E7F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77" creationId="{6E2368C6-387F-BED1-E0F7-5DDB43279B31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80" creationId="{2F4D69E2-AF4F-53AA-67C8-8A8A09D9AE14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83" creationId="{334B2FE9-E6C7-9F81-7117-8920085D6F9C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86" creationId="{85BC891E-C63B-5AB6-5112-7920A8F4F562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89" creationId="{E16FB0BE-4499-0CEE-EE92-5A2B0E618FC5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92" creationId="{5D14835A-0CF6-9C3D-588B-B3EC29DF34A9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95" creationId="{DF591713-A831-C0D5-E331-35E7AC5ECC11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98" creationId="{FA18948F-410F-ED2D-2912-EB966F24C6B6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01" creationId="{0D926737-B62F-6A88-C011-6FB06F33465E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04" creationId="{8B6C5B20-0B7A-1BB2-F1E8-36E021CC608D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07" creationId="{A08C2232-3125-2DCD-8B39-1FD056E510BB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10" creationId="{9023401A-F829-6C6A-CC35-40AAC698DE73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13" creationId="{F75BA2DB-90AA-6D88-D061-0D6A26D70607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16" creationId="{11C4E409-8EE1-95AA-6D63-657F75F394BB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19" creationId="{349CE910-9090-6921-6DDC-D579C0C4131E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22" creationId="{10550A49-0FB7-CEB7-069D-9965C82B9FFF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25" creationId="{7127ABE6-0A8C-5036-3D3C-9B8177D98F13}"/>
          </ac:grpSpMkLst>
        </pc:grpChg>
        <pc:picChg chg="mod">
          <ac:chgData name="Random" userId="aae536b66f6f1f3a" providerId="LiveId" clId="{3F836CED-EFCB-47EC-8D16-EA6DA9A3179A}" dt="2023-06-02T12:02:00.698" v="2065" actId="688"/>
          <ac:picMkLst>
            <pc:docMk/>
            <pc:sldMk cId="2674998402" sldId="500"/>
            <ac:picMk id="9" creationId="{CAB9A637-BA5E-3BEB-20F3-1464E716CCCD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0" creationId="{BC1BC1FD-973F-7D24-FB9E-F94E295CDA62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3" creationId="{A4DDCF46-5610-7943-FC4B-67E5F52502DF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6" creationId="{2A7FA927-3A21-8051-BB70-937D3F1150B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9" creationId="{48879689-C2D4-FABA-0ED9-6C292270A37F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22" creationId="{89505BF2-78D0-CACE-FD22-28AC4975FD3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25" creationId="{0E7EDDBC-2C14-3333-7891-EAB02C195E2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28" creationId="{2F7203BF-2E02-7AA9-8A09-8A9A0564EE3E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31" creationId="{6688546C-E1E6-3AF2-BFCF-849BD895A401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34" creationId="{0C4E44FE-5A96-F063-450F-C4DFCD2A4291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37" creationId="{20F55088-D104-1011-6D4B-30900E8206D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40" creationId="{71138A65-5F4F-DC3A-51BF-7FE582D9BB91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43" creationId="{4E5F9397-DD3F-B4B0-0F0D-06C96F2C6BB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46" creationId="{48D4249D-E306-865A-8F70-B3284C824DA4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49" creationId="{554708FC-8382-E8E5-6DF4-84F04FF7A2DE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52" creationId="{039348C1-7E52-5C56-8A5A-3A27F274138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55" creationId="{332F36AF-CF48-8CF5-A10C-E0EF2094778E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58" creationId="{21CC7618-DCBB-C19B-DBA7-30C69AD11ED1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61" creationId="{2223DA3A-FEA8-4A73-9B1D-F9317A04D35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64" creationId="{DFB1CF96-9A63-F7F0-ED7E-17D6C9AE2EA9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67" creationId="{77C8E9AE-A618-7CF1-3646-7EF4B741EE89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70" creationId="{67770179-DB7A-CEA1-EFB1-E60F4AC2833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73" creationId="{67D72C54-A7C7-BCDE-CBEA-58CA82210515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76" creationId="{9E269C09-ACA2-D936-3A69-E354673A5C5B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79" creationId="{DF632C6D-858B-E9F9-C556-89861C109F05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82" creationId="{379619FD-5D01-EABE-2C30-E127EC7E4000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85" creationId="{9824EBFB-13F8-8D86-FCC4-ECD66E7E0262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88" creationId="{508A8842-0236-50AF-241A-1DA034D9F3F0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91" creationId="{651F88B8-000B-58E9-94EC-702749890FF7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94" creationId="{369369BB-4869-BDF4-763F-38CE637FD5E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97" creationId="{0873E309-D562-0828-4A83-707CFB7AC954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00" creationId="{5BD1345D-C938-7BBF-9121-C1DB65AE899B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03" creationId="{A6BAACE3-7B3F-F817-DA64-9CFF9DCE2AF2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06" creationId="{CF1E6224-9D5A-3B30-1500-A180E9E18A15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09" creationId="{97CA80C2-8AEE-757F-ED9D-B6BD76F38F1B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12" creationId="{69BF62C1-2832-E170-889C-2A20CAD9B0E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15" creationId="{CBDBC2D5-8EBF-53DC-C437-13737342E28B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18" creationId="{0A7AE1CE-A8FA-29AE-4F3C-3907FFAB196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21" creationId="{9F811C81-A863-C8FF-31EA-4482A757B9B1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24" creationId="{0785135B-AEFF-34EB-0B0A-3E3354BE5C2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27" creationId="{E13397D9-7DA2-4FA0-D690-0BB17B6A08CD}"/>
          </ac:picMkLst>
        </pc:picChg>
      </pc:sldChg>
      <pc:sldChg chg="addSp delSp modSp add mod">
        <pc:chgData name="Random" userId="aae536b66f6f1f3a" providerId="LiveId" clId="{3F836CED-EFCB-47EC-8D16-EA6DA9A3179A}" dt="2023-06-02T12:07:51.450" v="2270" actId="20577"/>
        <pc:sldMkLst>
          <pc:docMk/>
          <pc:sldMk cId="3217089960" sldId="501"/>
        </pc:sldMkLst>
        <pc:spChg chg="mod ord">
          <ac:chgData name="Random" userId="aae536b66f6f1f3a" providerId="LiveId" clId="{3F836CED-EFCB-47EC-8D16-EA6DA9A3179A}" dt="2023-06-02T12:07:51.450" v="2270" actId="20577"/>
          <ac:spMkLst>
            <pc:docMk/>
            <pc:sldMk cId="3217089960" sldId="501"/>
            <ac:spMk id="3" creationId="{90C4E90B-5A3F-91A0-B161-1C2A3AA27AC8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6" creationId="{F5F128B0-E6FA-528F-979F-12AD183EEAB2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1" creationId="{BEB8324B-3751-3713-2E6C-90619F384A14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4" creationId="{0FBC7887-5BD8-DCC4-AFD4-01A5A318BEED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7" creationId="{80CC6D01-5594-5694-5AAE-B98D7AE1435B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20" creationId="{DAA2AEFE-B3C5-324F-BAF5-071C69AE8D54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23" creationId="{84568C90-E0EE-10AE-4191-18C410E67338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26" creationId="{43988ACD-122F-C755-D127-7F8CFB0A5A35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29" creationId="{8700D956-975E-A800-E895-BF2EFB385A77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32" creationId="{C1F5CE17-5560-B87F-18AC-96FEB45B2F8A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35" creationId="{8AB03681-4B09-2B1A-92B2-433526FCDB2C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38" creationId="{A859DA49-A594-DD2C-6B13-B28B27CDA81C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41" creationId="{B0030F35-A616-8CA9-C276-457DCD0D0F11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44" creationId="{752A890F-7E4B-EC21-7402-23FAF6727769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47" creationId="{1FDA1BE4-F45F-A7C2-598D-002AF6B03BF7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50" creationId="{7DEDBE33-3BC4-D65F-A7C7-05F667FCE1DF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53" creationId="{C7C6CE15-A256-EF27-E9B5-CE37A96206D1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56" creationId="{F5D6C09A-EBA0-91D2-42E1-DB90744007F7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59" creationId="{4ABE5E22-E4C7-5958-223D-6C173C55E6BB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62" creationId="{73A13180-5CC2-BC9B-2CC1-A964CAEF92C9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65" creationId="{90500731-55A9-A74E-5CA2-E2840B978A84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68" creationId="{2499FE2A-788E-2C94-6763-602D0EFB1667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71" creationId="{2EF29256-5C13-1EE2-0CB3-1E8924B67BAE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74" creationId="{473A6185-1F01-3350-45A0-5F6BFAFCB156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77" creationId="{7BB57CF1-30E4-1BC8-5345-2AFA424B2BBB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80" creationId="{D5615C6A-AB81-8546-D5CD-E430D78D2729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83" creationId="{9FA6056D-3676-788A-35DF-F4A697A22367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86" creationId="{100F31D1-6D5E-5105-280D-370FDC54A948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89" creationId="{7C7A2579-6E36-63F8-ADC7-B904F24A850D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92" creationId="{B5ADC0E3-677B-49F9-DEE2-82CDDDCC079A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95" creationId="{839A5386-FE11-6D61-B7BA-019B8B137F3F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98" creationId="{5BD3A3ED-5377-B105-7318-8292A028E6FB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01" creationId="{534D2515-FBFC-5982-9F81-1C81AB16EA0C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04" creationId="{7ED51715-EC89-DBE4-31FE-BBE22C77A045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07" creationId="{291AE7C5-E951-C718-0BD0-7E3CC7C362AA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10" creationId="{8C348DF4-C101-C9D5-43FC-EED50A039C6C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13" creationId="{FBE1AAE7-80C4-5D02-CCD8-CE5AC4755D26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16" creationId="{58132634-450B-F89D-BB2F-2A6EEA0DADA5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19" creationId="{8A9D8D6C-AEA6-3D5C-D270-3263386A2FD6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22" creationId="{4250C20F-5DD6-C3AF-3B1D-35243CDBB724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25" creationId="{A856F894-F94F-4BD0-6285-F80B3D0783CC}"/>
          </ac:spMkLst>
        </pc:spChg>
        <pc:spChg chg="add del mod">
          <ac:chgData name="Random" userId="aae536b66f6f1f3a" providerId="LiveId" clId="{3F836CED-EFCB-47EC-8D16-EA6DA9A3179A}" dt="2023-06-02T12:06:10.392" v="2255" actId="478"/>
          <ac:spMkLst>
            <pc:docMk/>
            <pc:sldMk cId="3217089960" sldId="501"/>
            <ac:spMk id="127" creationId="{6C649976-7C74-607F-CB03-0B7911C13BC0}"/>
          </ac:spMkLst>
        </pc:s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5" creationId="{CD6B2353-0C9F-9DE3-3EBE-759DF2B8CA6F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0" creationId="{2B59C477-BF13-4298-012E-C186B7ED1CCE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3" creationId="{A9A48D91-7190-8DF2-92D0-5F8CFC7DE48B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6" creationId="{047DAB6B-BE55-AE24-4636-349DBBF8611C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9" creationId="{06759F48-A9A7-84E0-5CB4-88301CACD45A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22" creationId="{45CFAE95-B18A-7121-484D-7C888828DD55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25" creationId="{EE7B41A7-BBD8-D265-866C-C18C90C69760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28" creationId="{84DF056C-3CFE-2FA1-CC3D-28830FCDA5A4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31" creationId="{315B2CD0-4698-7660-2949-2A1203098375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34" creationId="{4365E8B9-88C6-E02E-1845-E8C025E39243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37" creationId="{C66D4A9F-D9F6-FA84-01BE-7112204AC959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40" creationId="{B3F59BEB-BADE-5182-BE3E-DBEFB9B9F077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43" creationId="{65F9E51A-AFFF-6768-1E34-0B12516794BE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46" creationId="{6B56CA98-D29F-BD98-A380-F4351C9171B6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49" creationId="{B96C1BEC-3CCD-C1F2-0BAA-AEE553CB6B39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52" creationId="{CE8F46E2-C79B-CA10-F6E8-3EE2F950C91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55" creationId="{C3198236-92AE-DDED-5986-4F45E718DA95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58" creationId="{EDE5357B-78EB-BCD4-5373-E951D6D3DFCE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61" creationId="{62CCEFAB-6B9E-0A75-2AEA-6BE63897CBB5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64" creationId="{ACB50E34-14D5-54BA-59ED-D23BD0171275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67" creationId="{9599C240-8CAF-2BB9-E0C6-D3A1FC4B980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70" creationId="{F465B4E9-1480-81C7-A9AF-017DCCF1683F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73" creationId="{EC6DCFB6-1DC6-F445-654D-FC121905BE5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76" creationId="{99275F11-CCB2-BBA9-EDE4-D667056F50CB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79" creationId="{BF52EEBF-AE0A-4D1F-D150-ED48EA87AC9B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82" creationId="{59B2D321-A481-9BA8-687C-2D706B210D6F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85" creationId="{A1FB86D1-632E-63FD-FCC7-BCC805BC5666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88" creationId="{7AB320AE-3532-AFC2-85CC-776DF2151397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91" creationId="{3927CFE8-A6C1-B8F6-1F93-2DD4C493A53D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94" creationId="{88C2E844-A635-D53E-534F-FCA441DBC12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97" creationId="{07BC060B-27AD-B2A9-75A6-E31646D0ADC3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00" creationId="{08B97D41-68E1-46C3-F99C-989CA740F8A7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03" creationId="{5FB15662-A210-4BB4-C0D3-6E8B41D25EF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06" creationId="{E40A2242-C246-9BF5-C92C-9D0D32DB413F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09" creationId="{6E1E3A3C-5ED6-25C0-0587-8979FDA7C9FD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12" creationId="{92FEB54E-7F23-27FA-CAA4-BDEDEC8C8E76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15" creationId="{C1A4E237-AC0C-69D4-C949-C9606B176B7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18" creationId="{3449AB0F-C459-AF53-0CE9-84E9D658FFC6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21" creationId="{A9955B2B-361D-48D7-2E2A-1C92E6CD2C04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24" creationId="{64C66934-271B-2F01-31FB-B0CF2B1E9B1B}"/>
          </ac:grpSpMkLst>
        </pc:grpChg>
        <pc:grpChg chg="add del mod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28" creationId="{2C3F086C-0313-9C64-D51A-885D68596F72}"/>
          </ac:grpSpMkLst>
        </pc:grp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7" creationId="{2C60C3FD-FDCF-F9E2-BD3E-D2276CB4B6C5}"/>
          </ac:picMkLst>
        </pc:picChg>
        <pc:picChg chg="mod">
          <ac:chgData name="Random" userId="aae536b66f6f1f3a" providerId="LiveId" clId="{3F836CED-EFCB-47EC-8D16-EA6DA9A3179A}" dt="2023-06-02T12:02:42.668" v="2070" actId="688"/>
          <ac:picMkLst>
            <pc:docMk/>
            <pc:sldMk cId="3217089960" sldId="501"/>
            <ac:picMk id="9" creationId="{CAB9A637-BA5E-3BEB-20F3-1464E716CCCD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2" creationId="{D9F16CD6-CD99-BB64-3ABE-12798ED88FAE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5" creationId="{6DC54624-F269-2A4F-449D-80E4879BEF99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8" creationId="{859FBC00-1134-C98F-31D7-C81D9B879B9B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21" creationId="{58C19448-C4D6-8CE5-39A4-CCE5D4C31177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24" creationId="{2F6B0B04-6578-63B7-7140-6BBA1EF3EA42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27" creationId="{33C485B9-C454-7D1C-04FD-183051E24A8B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30" creationId="{A5F99CA2-074C-2A67-AAA9-DABD57A14DEA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33" creationId="{55711C7B-B52F-71DC-653C-11CC0C0FFFAA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36" creationId="{DEA9CE39-D5D2-CBDB-D145-8567642DD316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39" creationId="{6CC8C13D-42B0-92AC-5434-0C1601AFB414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42" creationId="{CD49391E-9763-A1CF-3A52-73EEE79A2923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45" creationId="{992D1467-DCFB-78AF-D75B-45CFD3F737DC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48" creationId="{2D035148-99EC-2AAE-7BE2-DE51D23DD75E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51" creationId="{0BFDE0C7-9AC4-1FCF-F3C4-09FC07A5B66A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54" creationId="{218D2551-8F3E-5B91-B3D5-17B55A7BBAF5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57" creationId="{DBF96E22-4306-B704-7537-307248BD156E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60" creationId="{1362B498-1921-82FB-EB0E-F7BDBFDE9741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63" creationId="{B426240F-765E-95A9-24C3-A8AA8691A010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66" creationId="{6F225143-A87F-0F0B-3AD6-01BF7FF3D502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69" creationId="{49F9577D-6657-2A5C-579E-D7913BE14D31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72" creationId="{D6F367C3-604F-06F8-9C87-C3E493CBEE3D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75" creationId="{5020B5FB-2522-620E-6451-3D1CA6A45BA8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78" creationId="{A4D5F96A-39AF-C4C6-10F9-35D0DF0B043D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81" creationId="{EF09597A-EA32-1EB5-E6BF-EC53D2E51A8D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84" creationId="{81A29FB4-51E0-9CE4-64AA-BBB85B7A9D3D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87" creationId="{02AF8965-F91A-7235-4D69-104334E5DB26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90" creationId="{C0FAA58D-6202-479D-1770-1B08E709E6F2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93" creationId="{957F8C69-04DA-EBFB-4483-03542D291C89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96" creationId="{E0A45913-8AA3-D27C-15E8-562AB8ED3588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99" creationId="{C5DECE68-79A0-27D8-0501-717209909658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02" creationId="{014A6FBB-3BAE-275C-1E21-AF8E34EC519F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05" creationId="{FBC1BB22-EE18-4034-2770-865F5A5F6D65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08" creationId="{A5A029B0-3C97-591A-C605-D4D6C1504490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11" creationId="{F3846A0E-730E-6117-BF06-A6A81F7DD0A8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14" creationId="{D09CA526-C5AC-7223-E5A7-3F57C8016D0E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17" creationId="{4A379170-07D6-36EA-B8D1-70779D2A75B2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20" creationId="{A866F3AC-28FD-75EA-DBCE-7E9058ED9133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23" creationId="{B8C19094-B0A7-1AB6-A280-3AD51F5FDADC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26" creationId="{9C2AF005-B49C-659D-497E-48D0BFDA36CE}"/>
          </ac:picMkLst>
        </pc:picChg>
      </pc:sldChg>
      <pc:sldChg chg="addSp delSp modSp add mod modTransition">
        <pc:chgData name="Random" userId="aae536b66f6f1f3a" providerId="LiveId" clId="{3F836CED-EFCB-47EC-8D16-EA6DA9A3179A}" dt="2023-06-02T12:08:37.272" v="2274" actId="404"/>
        <pc:sldMkLst>
          <pc:docMk/>
          <pc:sldMk cId="4238733017" sldId="502"/>
        </pc:sldMkLst>
        <pc:spChg chg="mod">
          <ac:chgData name="Random" userId="aae536b66f6f1f3a" providerId="LiveId" clId="{3F836CED-EFCB-47EC-8D16-EA6DA9A3179A}" dt="2023-06-02T12:05:14.077" v="2220" actId="1076"/>
          <ac:spMkLst>
            <pc:docMk/>
            <pc:sldMk cId="4238733017" sldId="502"/>
            <ac:spMk id="2" creationId="{AE1F1A48-0244-77E1-9E77-AB19F7D737E1}"/>
          </ac:spMkLst>
        </pc:spChg>
        <pc:spChg chg="mod ord">
          <ac:chgData name="Random" userId="aae536b66f6f1f3a" providerId="LiveId" clId="{3F836CED-EFCB-47EC-8D16-EA6DA9A3179A}" dt="2023-06-02T12:08:37.272" v="2274" actId="404"/>
          <ac:spMkLst>
            <pc:docMk/>
            <pc:sldMk cId="4238733017" sldId="502"/>
            <ac:spMk id="3" creationId="{90C4E90B-5A3F-91A0-B161-1C2A3AA27AC8}"/>
          </ac:spMkLst>
        </pc:spChg>
        <pc:spChg chg="mod">
          <ac:chgData name="Random" userId="aae536b66f6f1f3a" providerId="LiveId" clId="{3F836CED-EFCB-47EC-8D16-EA6DA9A3179A}" dt="2023-06-02T12:03:29.456" v="2177" actId="1076"/>
          <ac:spMkLst>
            <pc:docMk/>
            <pc:sldMk cId="4238733017" sldId="502"/>
            <ac:spMk id="4" creationId="{79B9CFBE-F793-967C-532A-148681905AF0}"/>
          </ac:spMkLst>
        </pc:spChg>
        <pc:spChg chg="add del mod">
          <ac:chgData name="Random" userId="aae536b66f6f1f3a" providerId="LiveId" clId="{3F836CED-EFCB-47EC-8D16-EA6DA9A3179A}" dt="2023-06-02T12:03:59.052" v="2181" actId="478"/>
          <ac:spMkLst>
            <pc:docMk/>
            <pc:sldMk cId="4238733017" sldId="502"/>
            <ac:spMk id="6" creationId="{F422F252-CB56-2124-792A-423766411BA5}"/>
          </ac:spMkLst>
        </pc:spChg>
        <pc:spChg chg="add mod ord">
          <ac:chgData name="Random" userId="aae536b66f6f1f3a" providerId="LiveId" clId="{3F836CED-EFCB-47EC-8D16-EA6DA9A3179A}" dt="2023-06-02T12:04:59.212" v="2205" actId="164"/>
          <ac:spMkLst>
            <pc:docMk/>
            <pc:sldMk cId="4238733017" sldId="502"/>
            <ac:spMk id="7" creationId="{485B2145-33C6-41CA-9C4F-CED3CCADD5DB}"/>
          </ac:spMkLst>
        </pc:spChg>
        <pc:spChg chg="mod">
          <ac:chgData name="Random" userId="aae536b66f6f1f3a" providerId="LiveId" clId="{3F836CED-EFCB-47EC-8D16-EA6DA9A3179A}" dt="2023-06-02T12:05:02.767" v="2206"/>
          <ac:spMkLst>
            <pc:docMk/>
            <pc:sldMk cId="4238733017" sldId="502"/>
            <ac:spMk id="12" creationId="{456C39B9-2C4C-44B8-2629-E8D2B5D2E8D3}"/>
          </ac:spMkLst>
        </pc:spChg>
        <pc:spChg chg="mod">
          <ac:chgData name="Random" userId="aae536b66f6f1f3a" providerId="LiveId" clId="{3F836CED-EFCB-47EC-8D16-EA6DA9A3179A}" dt="2023-06-02T12:05:04.614" v="2208"/>
          <ac:spMkLst>
            <pc:docMk/>
            <pc:sldMk cId="4238733017" sldId="502"/>
            <ac:spMk id="15" creationId="{C26B64FE-43FC-70C3-D4E1-E58AB61ED9CB}"/>
          </ac:spMkLst>
        </pc:spChg>
        <pc:spChg chg="mod">
          <ac:chgData name="Random" userId="aae536b66f6f1f3a" providerId="LiveId" clId="{3F836CED-EFCB-47EC-8D16-EA6DA9A3179A}" dt="2023-06-02T12:05:06.021" v="2210"/>
          <ac:spMkLst>
            <pc:docMk/>
            <pc:sldMk cId="4238733017" sldId="502"/>
            <ac:spMk id="18" creationId="{2E6D6765-0BCC-E077-286B-FA6FFDAAC560}"/>
          </ac:spMkLst>
        </pc:spChg>
        <pc:spChg chg="mod">
          <ac:chgData name="Random" userId="aae536b66f6f1f3a" providerId="LiveId" clId="{3F836CED-EFCB-47EC-8D16-EA6DA9A3179A}" dt="2023-06-02T12:05:07.574" v="2212"/>
          <ac:spMkLst>
            <pc:docMk/>
            <pc:sldMk cId="4238733017" sldId="502"/>
            <ac:spMk id="21" creationId="{2CF42254-9593-B6B2-4D41-BF0F0CA64B9C}"/>
          </ac:spMkLst>
        </pc:spChg>
        <pc:spChg chg="mod">
          <ac:chgData name="Random" userId="aae536b66f6f1f3a" providerId="LiveId" clId="{3F836CED-EFCB-47EC-8D16-EA6DA9A3179A}" dt="2023-06-02T12:05:09.376" v="2214"/>
          <ac:spMkLst>
            <pc:docMk/>
            <pc:sldMk cId="4238733017" sldId="502"/>
            <ac:spMk id="24" creationId="{8643392A-3FB8-24DB-F1B8-38ADC9126BD4}"/>
          </ac:spMkLst>
        </pc:spChg>
        <pc:spChg chg="mod">
          <ac:chgData name="Random" userId="aae536b66f6f1f3a" providerId="LiveId" clId="{3F836CED-EFCB-47EC-8D16-EA6DA9A3179A}" dt="2023-06-02T12:05:11.322" v="2216"/>
          <ac:spMkLst>
            <pc:docMk/>
            <pc:sldMk cId="4238733017" sldId="502"/>
            <ac:spMk id="27" creationId="{A30AA1F1-90B1-5062-D752-72AEDF870545}"/>
          </ac:spMkLst>
        </pc:spChg>
        <pc:spChg chg="mod">
          <ac:chgData name="Random" userId="aae536b66f6f1f3a" providerId="LiveId" clId="{3F836CED-EFCB-47EC-8D16-EA6DA9A3179A}" dt="2023-06-02T12:05:12.784" v="2218"/>
          <ac:spMkLst>
            <pc:docMk/>
            <pc:sldMk cId="4238733017" sldId="502"/>
            <ac:spMk id="30" creationId="{6D18BFDA-1FE7-F9FF-6DA4-FC6EB9AED340}"/>
          </ac:spMkLst>
        </pc:spChg>
        <pc:spChg chg="mod">
          <ac:chgData name="Random" userId="aae536b66f6f1f3a" providerId="LiveId" clId="{3F836CED-EFCB-47EC-8D16-EA6DA9A3179A}" dt="2023-06-02T12:05:18.800" v="2224"/>
          <ac:spMkLst>
            <pc:docMk/>
            <pc:sldMk cId="4238733017" sldId="502"/>
            <ac:spMk id="33" creationId="{6B6D8C40-D180-6BED-8CF2-520F6B786AE2}"/>
          </ac:spMkLst>
        </pc:spChg>
        <pc:spChg chg="mod">
          <ac:chgData name="Random" userId="aae536b66f6f1f3a" providerId="LiveId" clId="{3F836CED-EFCB-47EC-8D16-EA6DA9A3179A}" dt="2023-06-02T12:05:20.278" v="2226"/>
          <ac:spMkLst>
            <pc:docMk/>
            <pc:sldMk cId="4238733017" sldId="502"/>
            <ac:spMk id="36" creationId="{BFC6D774-D0E3-CAD9-C9AD-5EF1F86CE4B7}"/>
          </ac:spMkLst>
        </pc:spChg>
        <pc:spChg chg="mod">
          <ac:chgData name="Random" userId="aae536b66f6f1f3a" providerId="LiveId" clId="{3F836CED-EFCB-47EC-8D16-EA6DA9A3179A}" dt="2023-06-02T12:05:24.568" v="2228"/>
          <ac:spMkLst>
            <pc:docMk/>
            <pc:sldMk cId="4238733017" sldId="502"/>
            <ac:spMk id="39" creationId="{0250B1DF-159E-73FE-63CA-5FD2773C43C4}"/>
          </ac:spMkLst>
        </pc:spChg>
        <pc:spChg chg="mod">
          <ac:chgData name="Random" userId="aae536b66f6f1f3a" providerId="LiveId" clId="{3F836CED-EFCB-47EC-8D16-EA6DA9A3179A}" dt="2023-06-02T12:05:26.574" v="2230"/>
          <ac:spMkLst>
            <pc:docMk/>
            <pc:sldMk cId="4238733017" sldId="502"/>
            <ac:spMk id="42" creationId="{04FE5DDC-4BC6-3AF8-800A-906D586B587C}"/>
          </ac:spMkLst>
        </pc:spChg>
        <pc:spChg chg="mod">
          <ac:chgData name="Random" userId="aae536b66f6f1f3a" providerId="LiveId" clId="{3F836CED-EFCB-47EC-8D16-EA6DA9A3179A}" dt="2023-06-02T12:05:28.682" v="2232"/>
          <ac:spMkLst>
            <pc:docMk/>
            <pc:sldMk cId="4238733017" sldId="502"/>
            <ac:spMk id="45" creationId="{1A99E1F6-AB7C-E89D-5E59-2D0EA1BBDF07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48" creationId="{897D9BE4-54D1-6497-96CB-8719B5C0934B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51" creationId="{DC3D7B64-F75E-25A8-61A1-DDB9114B80E6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54" creationId="{FEBD5BE7-E049-1558-81CE-23702E8C1697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57" creationId="{0FA2662E-FB0E-874B-E9FC-4CF952BBC048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60" creationId="{8865826B-7031-B0F9-5F78-62BB2EBB6C65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63" creationId="{7E1E4D69-D020-F019-97F1-EBAC60A8C526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66" creationId="{458426C9-D322-76D6-6262-808E094D4878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69" creationId="{A2506377-08F7-903D-8999-7D802A3317DD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72" creationId="{E127ABB0-A22E-6814-BCDE-7C660FAAABD3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75" creationId="{161221AB-4685-6D23-1ACF-6D8C9FA8611D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78" creationId="{E29177DA-6BF0-832C-22D6-140325F7BDA9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81" creationId="{62EA94DB-CEEF-EF1D-6405-2021F51B092C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84" creationId="{57699135-EF56-F135-455B-33F025E5AF83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87" creationId="{CF60D69D-6B45-41C5-A36F-F77B53621BB5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90" creationId="{355F6B62-2F84-27DB-8F9E-26D035D327EB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93" creationId="{A45363C9-6E08-ADEF-F7DA-F593A2418D2D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96" creationId="{F43F8939-9A90-68E1-4EC2-E85A3FA525A2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99" creationId="{4DA8F2C1-6434-B0FE-256B-13A5B25CC829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02" creationId="{7C786515-E164-73D9-A438-702A3059C542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05" creationId="{C39B82E5-189E-63BF-4ECE-1E1DFC57E936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08" creationId="{1996160E-2DBA-5441-B8BD-36CD7E0BADF7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11" creationId="{D060632D-6716-27CE-73E1-1C47EF86CAC1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14" creationId="{7D5373E1-F31B-6664-2F4C-8B10E8ABFB69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17" creationId="{7BC67997-137D-9677-4DA0-5F1DEEFACD7E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20" creationId="{627D9353-813F-5CE1-3AC6-9352E32563FF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23" creationId="{A30432D8-DE89-C6F5-FAD7-26FBA3CB029A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26" creationId="{D11D5698-9C71-5253-CF1B-7AB8036DAF05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29" creationId="{1CFF7575-F285-DE15-E138-D6C110531AA7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32" creationId="{9663062A-29FE-8DD9-F040-8CE313130C88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35" creationId="{424D2A18-D78F-A4DF-90EE-4949AD922217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38" creationId="{932AA8C0-BD30-D5D4-BCC4-6B8032FAED62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41" creationId="{97E10C2A-8B0B-A10B-6AA4-6F1F757FC7FE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44" creationId="{C058B035-EC0D-E319-3563-0DE796F77FE7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47" creationId="{C5317323-7AE0-F674-4F46-7B67A2C2A0A7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50" creationId="{8D925C62-5858-6578-5198-707E3C881BFF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53" creationId="{FF0E32F4-EA5B-1BF3-B195-C84A9B6B41D2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56" creationId="{F72C8F85-5DF5-F40F-D796-2B79D7626FC2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59" creationId="{73D5E5E9-C571-FD0C-9503-CFA5C41285C1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62" creationId="{0A91BEA4-447D-3A68-2519-0DE5DD681E9D}"/>
          </ac:spMkLst>
        </pc:spChg>
        <pc:grpChg chg="add del mod">
          <ac:chgData name="Random" userId="aae536b66f6f1f3a" providerId="LiveId" clId="{3F836CED-EFCB-47EC-8D16-EA6DA9A3179A}" dt="2023-06-02T12:05:50.479" v="2248" actId="478"/>
          <ac:grpSpMkLst>
            <pc:docMk/>
            <pc:sldMk cId="4238733017" sldId="502"/>
            <ac:grpSpMk id="10" creationId="{0CDD0A79-632E-7DEE-ECFA-AE2D7F85F299}"/>
          </ac:grpSpMkLst>
        </pc:grpChg>
        <pc:grpChg chg="add del mod">
          <ac:chgData name="Random" userId="aae536b66f6f1f3a" providerId="LiveId" clId="{3F836CED-EFCB-47EC-8D16-EA6DA9A3179A}" dt="2023-06-02T12:05:48.402" v="2245" actId="478"/>
          <ac:grpSpMkLst>
            <pc:docMk/>
            <pc:sldMk cId="4238733017" sldId="502"/>
            <ac:grpSpMk id="11" creationId="{17107316-C3B6-3026-76EF-B13C4A740A32}"/>
          </ac:grpSpMkLst>
        </pc:grpChg>
        <pc:grpChg chg="add del mod">
          <ac:chgData name="Random" userId="aae536b66f6f1f3a" providerId="LiveId" clId="{3F836CED-EFCB-47EC-8D16-EA6DA9A3179A}" dt="2023-06-02T12:05:49.693" v="2247" actId="478"/>
          <ac:grpSpMkLst>
            <pc:docMk/>
            <pc:sldMk cId="4238733017" sldId="502"/>
            <ac:grpSpMk id="14" creationId="{ED11E823-017B-711A-A6F7-B45B923E4931}"/>
          </ac:grpSpMkLst>
        </pc:grpChg>
        <pc:grpChg chg="add mod">
          <ac:chgData name="Random" userId="aae536b66f6f1f3a" providerId="LiveId" clId="{3F836CED-EFCB-47EC-8D16-EA6DA9A3179A}" dt="2023-06-02T12:05:07.046" v="2211" actId="1076"/>
          <ac:grpSpMkLst>
            <pc:docMk/>
            <pc:sldMk cId="4238733017" sldId="502"/>
            <ac:grpSpMk id="17" creationId="{804622E3-EBC0-155C-BFC1-AAB736C283EB}"/>
          </ac:grpSpMkLst>
        </pc:grpChg>
        <pc:grpChg chg="add mod">
          <ac:chgData name="Random" userId="aae536b66f6f1f3a" providerId="LiveId" clId="{3F836CED-EFCB-47EC-8D16-EA6DA9A3179A}" dt="2023-06-02T12:05:08.743" v="2213" actId="1076"/>
          <ac:grpSpMkLst>
            <pc:docMk/>
            <pc:sldMk cId="4238733017" sldId="502"/>
            <ac:grpSpMk id="20" creationId="{F59C2D8C-80BC-05B9-CC50-6DAC7AE6AEAA}"/>
          </ac:grpSpMkLst>
        </pc:grpChg>
        <pc:grpChg chg="add mod">
          <ac:chgData name="Random" userId="aae536b66f6f1f3a" providerId="LiveId" clId="{3F836CED-EFCB-47EC-8D16-EA6DA9A3179A}" dt="2023-06-02T12:05:10.893" v="2215" actId="1076"/>
          <ac:grpSpMkLst>
            <pc:docMk/>
            <pc:sldMk cId="4238733017" sldId="502"/>
            <ac:grpSpMk id="23" creationId="{EEF22989-DDC3-BE1C-6471-6B51392B526D}"/>
          </ac:grpSpMkLst>
        </pc:grpChg>
        <pc:grpChg chg="add mod">
          <ac:chgData name="Random" userId="aae536b66f6f1f3a" providerId="LiveId" clId="{3F836CED-EFCB-47EC-8D16-EA6DA9A3179A}" dt="2023-06-02T12:05:17.414" v="2222" actId="1076"/>
          <ac:grpSpMkLst>
            <pc:docMk/>
            <pc:sldMk cId="4238733017" sldId="502"/>
            <ac:grpSpMk id="26" creationId="{60BC8C10-35D7-148E-11DC-87B48E555179}"/>
          </ac:grpSpMkLst>
        </pc:grpChg>
        <pc:grpChg chg="add mod">
          <ac:chgData name="Random" userId="aae536b66f6f1f3a" providerId="LiveId" clId="{3F836CED-EFCB-47EC-8D16-EA6DA9A3179A}" dt="2023-06-02T12:05:15.860" v="2221" actId="1076"/>
          <ac:grpSpMkLst>
            <pc:docMk/>
            <pc:sldMk cId="4238733017" sldId="502"/>
            <ac:grpSpMk id="29" creationId="{E677B8A8-1F1F-A682-B569-B969DD0A0101}"/>
          </ac:grpSpMkLst>
        </pc:grpChg>
        <pc:grpChg chg="add mod">
          <ac:chgData name="Random" userId="aae536b66f6f1f3a" providerId="LiveId" clId="{3F836CED-EFCB-47EC-8D16-EA6DA9A3179A}" dt="2023-06-02T12:05:19.839" v="2225" actId="1076"/>
          <ac:grpSpMkLst>
            <pc:docMk/>
            <pc:sldMk cId="4238733017" sldId="502"/>
            <ac:grpSpMk id="32" creationId="{32B9305E-DDD9-719B-BB90-DB71A2CF1E2E}"/>
          </ac:grpSpMkLst>
        </pc:grpChg>
        <pc:grpChg chg="add mod">
          <ac:chgData name="Random" userId="aae536b66f6f1f3a" providerId="LiveId" clId="{3F836CED-EFCB-47EC-8D16-EA6DA9A3179A}" dt="2023-06-02T12:05:23.085" v="2227" actId="1076"/>
          <ac:grpSpMkLst>
            <pc:docMk/>
            <pc:sldMk cId="4238733017" sldId="502"/>
            <ac:grpSpMk id="35" creationId="{CFEDE455-0818-8829-2FAC-DE4C3A541894}"/>
          </ac:grpSpMkLst>
        </pc:grpChg>
        <pc:grpChg chg="add mod">
          <ac:chgData name="Random" userId="aae536b66f6f1f3a" providerId="LiveId" clId="{3F836CED-EFCB-47EC-8D16-EA6DA9A3179A}" dt="2023-06-02T12:05:26.139" v="2229" actId="1076"/>
          <ac:grpSpMkLst>
            <pc:docMk/>
            <pc:sldMk cId="4238733017" sldId="502"/>
            <ac:grpSpMk id="38" creationId="{5E560488-ED49-A0E1-1D09-021D825BC605}"/>
          </ac:grpSpMkLst>
        </pc:grpChg>
        <pc:grpChg chg="add mod">
          <ac:chgData name="Random" userId="aae536b66f6f1f3a" providerId="LiveId" clId="{3F836CED-EFCB-47EC-8D16-EA6DA9A3179A}" dt="2023-06-02T12:05:28.324" v="2231" actId="1076"/>
          <ac:grpSpMkLst>
            <pc:docMk/>
            <pc:sldMk cId="4238733017" sldId="502"/>
            <ac:grpSpMk id="41" creationId="{9052A95E-43F6-F07E-B255-2A0EB320B88D}"/>
          </ac:grpSpMkLst>
        </pc:grpChg>
        <pc:grpChg chg="add mod">
          <ac:chgData name="Random" userId="aae536b66f6f1f3a" providerId="LiveId" clId="{3F836CED-EFCB-47EC-8D16-EA6DA9A3179A}" dt="2023-06-02T12:05:30.504" v="2233" actId="1076"/>
          <ac:grpSpMkLst>
            <pc:docMk/>
            <pc:sldMk cId="4238733017" sldId="502"/>
            <ac:grpSpMk id="44" creationId="{1EBD83BB-B1EE-039F-68FF-0926DB389B0F}"/>
          </ac:grpSpMkLst>
        </pc:grpChg>
        <pc:grpChg chg="add del mod">
          <ac:chgData name="Random" userId="aae536b66f6f1f3a" providerId="LiveId" clId="{3F836CED-EFCB-47EC-8D16-EA6DA9A3179A}" dt="2023-06-02T12:05:45.255" v="2241" actId="478"/>
          <ac:grpSpMkLst>
            <pc:docMk/>
            <pc:sldMk cId="4238733017" sldId="502"/>
            <ac:grpSpMk id="47" creationId="{D7739DEA-1973-B6DE-87E9-067AB6E07B7A}"/>
          </ac:grpSpMkLst>
        </pc:grpChg>
        <pc:grpChg chg="add del mod">
          <ac:chgData name="Random" userId="aae536b66f6f1f3a" providerId="LiveId" clId="{3F836CED-EFCB-47EC-8D16-EA6DA9A3179A}" dt="2023-06-02T12:05:51.458" v="2249" actId="478"/>
          <ac:grpSpMkLst>
            <pc:docMk/>
            <pc:sldMk cId="4238733017" sldId="502"/>
            <ac:grpSpMk id="50" creationId="{195440AF-DAEA-B006-5549-A249D0752FFF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53" creationId="{FC94770C-98F0-BB77-7E30-CCC3B6A0AD4B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56" creationId="{C5BA04BD-EFAB-6474-4FFB-54674922912F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59" creationId="{773D32E5-2892-D2E7-D73A-F971FED189E0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62" creationId="{3D6A2FFC-F198-05D9-235C-5EFC0266577D}"/>
          </ac:grpSpMkLst>
        </pc:grpChg>
        <pc:grpChg chg="add del mod">
          <ac:chgData name="Random" userId="aae536b66f6f1f3a" providerId="LiveId" clId="{3F836CED-EFCB-47EC-8D16-EA6DA9A3179A}" dt="2023-06-02T12:05:46.910" v="2243" actId="478"/>
          <ac:grpSpMkLst>
            <pc:docMk/>
            <pc:sldMk cId="4238733017" sldId="502"/>
            <ac:grpSpMk id="65" creationId="{7270A2E2-DFC9-C9D3-825C-8FE38EF18FD9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68" creationId="{ABE55102-75EC-F4F0-B3E5-1A16B5979238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71" creationId="{B1BFCA55-48A2-D422-B884-68275EE2D6C0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74" creationId="{5D42D751-7C47-1E0C-BE06-A919F476A544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77" creationId="{B15DF05C-596A-6C3B-3810-7A4911513587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80" creationId="{6E818A88-DA1D-5725-3B69-CEC1A785E8F7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83" creationId="{43F645AA-7423-A041-A0CF-40EECB75C2B2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86" creationId="{B827CC52-76E6-1DBF-CED1-91C72E53736E}"/>
          </ac:grpSpMkLst>
        </pc:grpChg>
        <pc:grpChg chg="add del mod">
          <ac:chgData name="Random" userId="aae536b66f6f1f3a" providerId="LiveId" clId="{3F836CED-EFCB-47EC-8D16-EA6DA9A3179A}" dt="2023-06-02T12:05:47.522" v="2244" actId="478"/>
          <ac:grpSpMkLst>
            <pc:docMk/>
            <pc:sldMk cId="4238733017" sldId="502"/>
            <ac:grpSpMk id="89" creationId="{41C4AA2A-A13C-A6C1-6AC5-E81A8120FE6E}"/>
          </ac:grpSpMkLst>
        </pc:grpChg>
        <pc:grpChg chg="add del mod">
          <ac:chgData name="Random" userId="aae536b66f6f1f3a" providerId="LiveId" clId="{3F836CED-EFCB-47EC-8D16-EA6DA9A3179A}" dt="2023-06-02T12:05:44.883" v="2240" actId="478"/>
          <ac:grpSpMkLst>
            <pc:docMk/>
            <pc:sldMk cId="4238733017" sldId="502"/>
            <ac:grpSpMk id="92" creationId="{A571A8D5-C4CE-9441-711D-9B5339611345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95" creationId="{7D8A2A42-D01D-1F3D-0852-3BFCAD225339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98" creationId="{004E445B-2C02-9D32-FA2E-88625473381D}"/>
          </ac:grpSpMkLst>
        </pc:grpChg>
        <pc:grpChg chg="add del mod">
          <ac:chgData name="Random" userId="aae536b66f6f1f3a" providerId="LiveId" clId="{3F836CED-EFCB-47EC-8D16-EA6DA9A3179A}" dt="2023-06-02T12:05:52.761" v="2251" actId="478"/>
          <ac:grpSpMkLst>
            <pc:docMk/>
            <pc:sldMk cId="4238733017" sldId="502"/>
            <ac:grpSpMk id="101" creationId="{0E201761-4D08-C42B-71CD-C4B49F1CD312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04" creationId="{4BA8D6D5-4267-378F-CD2F-DA787FE13160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07" creationId="{E7468AEC-7908-68B3-5939-CF7284785BFF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10" creationId="{A1AC52D7-BDAE-9FFE-35AE-3C0C84009AD7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13" creationId="{14A173C6-DBEA-9254-019D-E073CE473C9E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16" creationId="{73D3A1A2-6F0D-381F-95D0-5A98B34A0754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19" creationId="{572BA16D-2E0C-8C69-249F-FC89D5D14F4E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22" creationId="{E8911D5A-1929-44AF-587A-68A1B06D561A}"/>
          </ac:grpSpMkLst>
        </pc:grpChg>
        <pc:grpChg chg="add del mod">
          <ac:chgData name="Random" userId="aae536b66f6f1f3a" providerId="LiveId" clId="{3F836CED-EFCB-47EC-8D16-EA6DA9A3179A}" dt="2023-06-02T12:05:45.768" v="2242" actId="478"/>
          <ac:grpSpMkLst>
            <pc:docMk/>
            <pc:sldMk cId="4238733017" sldId="502"/>
            <ac:grpSpMk id="125" creationId="{204FC6DA-C7A0-B316-2195-7B966E2FF109}"/>
          </ac:grpSpMkLst>
        </pc:grpChg>
        <pc:grpChg chg="add del mod">
          <ac:chgData name="Random" userId="aae536b66f6f1f3a" providerId="LiveId" clId="{3F836CED-EFCB-47EC-8D16-EA6DA9A3179A}" dt="2023-06-02T12:05:49.018" v="2246" actId="478"/>
          <ac:grpSpMkLst>
            <pc:docMk/>
            <pc:sldMk cId="4238733017" sldId="502"/>
            <ac:grpSpMk id="128" creationId="{72AE1F94-6030-1811-FF60-6DF53C664CBA}"/>
          </ac:grpSpMkLst>
        </pc:grpChg>
        <pc:grpChg chg="add del mod">
          <ac:chgData name="Random" userId="aae536b66f6f1f3a" providerId="LiveId" clId="{3F836CED-EFCB-47EC-8D16-EA6DA9A3179A}" dt="2023-06-02T12:05:52.058" v="2250" actId="478"/>
          <ac:grpSpMkLst>
            <pc:docMk/>
            <pc:sldMk cId="4238733017" sldId="502"/>
            <ac:grpSpMk id="131" creationId="{3F8D9BF8-7FE7-ADF5-358F-68188E2A7681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34" creationId="{983EECF4-AB68-DAC2-BD38-96A27010AF0B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37" creationId="{99712058-36C8-5CB7-870B-E10DB1CEC2E1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40" creationId="{83840E5D-CA41-A61C-05D2-54380D6122F3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43" creationId="{093E144B-C48A-0FFE-DE3E-3612CC39E6D5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46" creationId="{D0FB7378-B0B6-2406-94C7-A328CBB71B97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49" creationId="{6864F251-B9ED-03DD-7E6D-3ED56D9A93A4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52" creationId="{DE5F95D1-5894-16AD-B425-8A37DE07A445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55" creationId="{37818BFB-F010-9A1D-7419-624C8FE7C448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58" creationId="{484E81E7-D630-140B-F713-6559BE93C6D8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61" creationId="{28C667EB-8991-ECFA-9120-D218BBE83A32}"/>
          </ac:grpSpMkLst>
        </pc:grpChg>
        <pc:picChg chg="add mod">
          <ac:chgData name="Random" userId="aae536b66f6f1f3a" providerId="LiveId" clId="{3F836CED-EFCB-47EC-8D16-EA6DA9A3179A}" dt="2023-06-02T12:04:59.212" v="2205" actId="164"/>
          <ac:picMkLst>
            <pc:docMk/>
            <pc:sldMk cId="4238733017" sldId="502"/>
            <ac:picMk id="5" creationId="{3CDB476E-8B66-6502-05EA-7DDF8990B96F}"/>
          </ac:picMkLst>
        </pc:picChg>
        <pc:picChg chg="mod">
          <ac:chgData name="Random" userId="aae536b66f6f1f3a" providerId="LiveId" clId="{3F836CED-EFCB-47EC-8D16-EA6DA9A3179A}" dt="2023-06-02T12:03:26.110" v="2175" actId="14100"/>
          <ac:picMkLst>
            <pc:docMk/>
            <pc:sldMk cId="4238733017" sldId="502"/>
            <ac:picMk id="8" creationId="{ECAF070F-58E0-F708-819D-0CD54B63AD3C}"/>
          </ac:picMkLst>
        </pc:picChg>
        <pc:picChg chg="mod">
          <ac:chgData name="Random" userId="aae536b66f6f1f3a" providerId="LiveId" clId="{3F836CED-EFCB-47EC-8D16-EA6DA9A3179A}" dt="2023-06-02T12:03:27.712" v="2176" actId="1076"/>
          <ac:picMkLst>
            <pc:docMk/>
            <pc:sldMk cId="4238733017" sldId="502"/>
            <ac:picMk id="9" creationId="{CAB9A637-BA5E-3BEB-20F3-1464E716CCCD}"/>
          </ac:picMkLst>
        </pc:picChg>
        <pc:picChg chg="mod">
          <ac:chgData name="Random" userId="aae536b66f6f1f3a" providerId="LiveId" clId="{3F836CED-EFCB-47EC-8D16-EA6DA9A3179A}" dt="2023-06-02T12:05:02.767" v="2206"/>
          <ac:picMkLst>
            <pc:docMk/>
            <pc:sldMk cId="4238733017" sldId="502"/>
            <ac:picMk id="13" creationId="{C6EB0C49-A4FA-93B8-E4FE-1E8ADEEB4322}"/>
          </ac:picMkLst>
        </pc:picChg>
        <pc:picChg chg="mod">
          <ac:chgData name="Random" userId="aae536b66f6f1f3a" providerId="LiveId" clId="{3F836CED-EFCB-47EC-8D16-EA6DA9A3179A}" dt="2023-06-02T12:05:04.614" v="2208"/>
          <ac:picMkLst>
            <pc:docMk/>
            <pc:sldMk cId="4238733017" sldId="502"/>
            <ac:picMk id="16" creationId="{96C4F310-365E-1A36-7D49-DA4FA8CAEF90}"/>
          </ac:picMkLst>
        </pc:picChg>
        <pc:picChg chg="mod">
          <ac:chgData name="Random" userId="aae536b66f6f1f3a" providerId="LiveId" clId="{3F836CED-EFCB-47EC-8D16-EA6DA9A3179A}" dt="2023-06-02T12:05:06.021" v="2210"/>
          <ac:picMkLst>
            <pc:docMk/>
            <pc:sldMk cId="4238733017" sldId="502"/>
            <ac:picMk id="19" creationId="{23BCA3C0-3B32-6929-8E36-FAA95E6B9883}"/>
          </ac:picMkLst>
        </pc:picChg>
        <pc:picChg chg="mod">
          <ac:chgData name="Random" userId="aae536b66f6f1f3a" providerId="LiveId" clId="{3F836CED-EFCB-47EC-8D16-EA6DA9A3179A}" dt="2023-06-02T12:05:07.574" v="2212"/>
          <ac:picMkLst>
            <pc:docMk/>
            <pc:sldMk cId="4238733017" sldId="502"/>
            <ac:picMk id="22" creationId="{1AAC86D7-5DB3-2969-8EA6-D713F6505BF5}"/>
          </ac:picMkLst>
        </pc:picChg>
        <pc:picChg chg="mod">
          <ac:chgData name="Random" userId="aae536b66f6f1f3a" providerId="LiveId" clId="{3F836CED-EFCB-47EC-8D16-EA6DA9A3179A}" dt="2023-06-02T12:05:09.376" v="2214"/>
          <ac:picMkLst>
            <pc:docMk/>
            <pc:sldMk cId="4238733017" sldId="502"/>
            <ac:picMk id="25" creationId="{ECC18378-F4BA-79E3-46C5-F4E6BE6FA7FA}"/>
          </ac:picMkLst>
        </pc:picChg>
        <pc:picChg chg="mod">
          <ac:chgData name="Random" userId="aae536b66f6f1f3a" providerId="LiveId" clId="{3F836CED-EFCB-47EC-8D16-EA6DA9A3179A}" dt="2023-06-02T12:05:11.322" v="2216"/>
          <ac:picMkLst>
            <pc:docMk/>
            <pc:sldMk cId="4238733017" sldId="502"/>
            <ac:picMk id="28" creationId="{3BE401CD-9D17-36E3-E4C7-A612E27D3B59}"/>
          </ac:picMkLst>
        </pc:picChg>
        <pc:picChg chg="mod">
          <ac:chgData name="Random" userId="aae536b66f6f1f3a" providerId="LiveId" clId="{3F836CED-EFCB-47EC-8D16-EA6DA9A3179A}" dt="2023-06-02T12:05:12.784" v="2218"/>
          <ac:picMkLst>
            <pc:docMk/>
            <pc:sldMk cId="4238733017" sldId="502"/>
            <ac:picMk id="31" creationId="{27AD150D-9152-980C-9D49-C67C8B532C18}"/>
          </ac:picMkLst>
        </pc:picChg>
        <pc:picChg chg="mod">
          <ac:chgData name="Random" userId="aae536b66f6f1f3a" providerId="LiveId" clId="{3F836CED-EFCB-47EC-8D16-EA6DA9A3179A}" dt="2023-06-02T12:05:18.800" v="2224"/>
          <ac:picMkLst>
            <pc:docMk/>
            <pc:sldMk cId="4238733017" sldId="502"/>
            <ac:picMk id="34" creationId="{A636AD69-67B9-837D-7CC6-8E9A080DFD33}"/>
          </ac:picMkLst>
        </pc:picChg>
        <pc:picChg chg="mod">
          <ac:chgData name="Random" userId="aae536b66f6f1f3a" providerId="LiveId" clId="{3F836CED-EFCB-47EC-8D16-EA6DA9A3179A}" dt="2023-06-02T12:05:20.278" v="2226"/>
          <ac:picMkLst>
            <pc:docMk/>
            <pc:sldMk cId="4238733017" sldId="502"/>
            <ac:picMk id="37" creationId="{8AD14120-C25B-A438-33A1-F3D292A2890B}"/>
          </ac:picMkLst>
        </pc:picChg>
        <pc:picChg chg="mod">
          <ac:chgData name="Random" userId="aae536b66f6f1f3a" providerId="LiveId" clId="{3F836CED-EFCB-47EC-8D16-EA6DA9A3179A}" dt="2023-06-02T12:05:24.568" v="2228"/>
          <ac:picMkLst>
            <pc:docMk/>
            <pc:sldMk cId="4238733017" sldId="502"/>
            <ac:picMk id="40" creationId="{6BFCDA74-98C6-0066-FC9F-F5596BF25FE2}"/>
          </ac:picMkLst>
        </pc:picChg>
        <pc:picChg chg="mod">
          <ac:chgData name="Random" userId="aae536b66f6f1f3a" providerId="LiveId" clId="{3F836CED-EFCB-47EC-8D16-EA6DA9A3179A}" dt="2023-06-02T12:05:26.574" v="2230"/>
          <ac:picMkLst>
            <pc:docMk/>
            <pc:sldMk cId="4238733017" sldId="502"/>
            <ac:picMk id="43" creationId="{7B08481F-1EF6-F778-D264-36CB8FC064C2}"/>
          </ac:picMkLst>
        </pc:picChg>
        <pc:picChg chg="mod">
          <ac:chgData name="Random" userId="aae536b66f6f1f3a" providerId="LiveId" clId="{3F836CED-EFCB-47EC-8D16-EA6DA9A3179A}" dt="2023-06-02T12:05:28.682" v="2232"/>
          <ac:picMkLst>
            <pc:docMk/>
            <pc:sldMk cId="4238733017" sldId="502"/>
            <ac:picMk id="46" creationId="{F71E08A3-C21C-3EBC-64D1-846E7C052B30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49" creationId="{A6D38A64-38BA-4D3A-DB1A-99676815A946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52" creationId="{AEB7C489-0F95-45A1-6258-0266B0FC700B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55" creationId="{44C2E8BF-57D3-5A92-5390-EAB873F595BA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58" creationId="{2964C642-E019-4943-B6E3-E2222F558FC1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61" creationId="{40447C75-8E0C-F3C1-74B7-F1AD0CDEC82C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64" creationId="{DDDBF3B9-8926-9FAC-7EDD-83BEAEDC3871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67" creationId="{843D7A85-C5AC-5399-EA70-1B9B2FF23CDF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70" creationId="{726B163C-5455-C5C5-659E-554434A35CBA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73" creationId="{B01B1708-F59E-42EB-D7F1-F2F6D8E10610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76" creationId="{51379218-CCC5-2674-3A5A-87B9DE1AE430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79" creationId="{34DD54D6-6B0A-13C0-1EBB-BD8A21A81322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82" creationId="{21BCC7F0-FCFA-216F-7F33-DEDF9B7CA7E5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85" creationId="{CB87B305-FFA7-E6A0-35E6-40F6CE7A7FB2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88" creationId="{3807515F-3D33-40EF-8850-FC4643C824CB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91" creationId="{941F10F7-7861-C4B1-E7D6-97E0094D822A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94" creationId="{00BA27E9-ED2A-FF30-31C6-620DB77ADB0E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97" creationId="{D18DB59A-7300-4B32-A659-B66D9A5BE49A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00" creationId="{7FBB8705-E569-C6F3-8C62-BDF9D139F9C8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03" creationId="{EBE2DD2A-565B-AC47-E3DD-20AE72D949F2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06" creationId="{C07565CA-3960-3859-1343-F686FC2C5437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09" creationId="{BD429AC6-2D62-5462-C40D-9365AD769825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12" creationId="{D7F74CFC-A0AD-3D93-1EDB-08C0BC27C47B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15" creationId="{C3F62157-B8FB-5BFD-8D3F-A401B0786DC0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18" creationId="{5FCFEA2D-853B-8368-4E92-8BA9AC8C33F0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21" creationId="{24E9765B-9F26-C451-048F-38613585E9BF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24" creationId="{95342CEF-B339-4CFE-907F-CCC41C500520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27" creationId="{B0322473-B5E5-B224-C106-ED034D1022A7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30" creationId="{78E6BE62-5FB5-4ADE-D2F3-FB4E9089FFA7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33" creationId="{19A0D927-B777-06AF-0CC1-843DA1DCC6CD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36" creationId="{BC2DA2A7-3566-B0F4-9329-4509A1AF3D6B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39" creationId="{45D381C3-3CB0-6521-963F-A88079C718B6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42" creationId="{03D03738-2017-2DA1-7E71-613FD5D7B6DE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45" creationId="{A4229E78-D2B7-5AF8-92CF-A58B42AB4A3C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48" creationId="{A78201F3-7B1E-D425-78AF-9615B248D4D9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51" creationId="{84474D95-4AF2-BACB-2247-9F15782F9A0D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54" creationId="{C2030E0C-DDCC-384C-A446-6D7A2208B36B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57" creationId="{6D6C7442-95B5-C1AD-E440-FA3EF57A3B04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60" creationId="{8DC0ACFA-AC41-A941-6AE4-3C2C5490676A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63" creationId="{C3143A26-C89F-DFC5-35EF-E64D94A81AAA}"/>
          </ac:picMkLst>
        </pc:picChg>
      </pc:sldChg>
      <pc:sldChg chg="modSp add modTransition modAnim">
        <pc:chgData name="Random" userId="aae536b66f6f1f3a" providerId="LiveId" clId="{3F836CED-EFCB-47EC-8D16-EA6DA9A3179A}" dt="2023-06-02T12:10:13.776" v="2329"/>
        <pc:sldMkLst>
          <pc:docMk/>
          <pc:sldMk cId="3798562323" sldId="503"/>
        </pc:sldMkLst>
        <pc:spChg chg="mod">
          <ac:chgData name="Random" userId="aae536b66f6f1f3a" providerId="LiveId" clId="{3F836CED-EFCB-47EC-8D16-EA6DA9A3179A}" dt="2023-06-02T12:09:45.972" v="2328" actId="20577"/>
          <ac:spMkLst>
            <pc:docMk/>
            <pc:sldMk cId="3798562323" sldId="503"/>
            <ac:spMk id="3" creationId="{90C4E90B-5A3F-91A0-B161-1C2A3AA27A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1231A-5CA1-9A5D-3A5F-444067146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96561-471F-9253-4AC5-AD71F40EC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10CAC-205C-6B72-1EEE-EE5A6F83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7F22F-77CA-0399-E890-3A9BF7EE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17C0F-8760-9CAF-C762-F292725C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25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1E65-1ED2-C231-0817-E0BD9B03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9A35A-E240-0F10-31F3-83CC9C55C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9AE5-0A93-255F-8E0C-B084272A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A4F19-09CC-3884-98D9-4013683EA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83E72-6521-9FF2-3873-29C005F8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31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425E9-8D68-6C3C-3543-C48E462E0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BC1ED-6087-93AF-906B-D76B507E8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0471D-9FBB-9F5B-33EE-FD4F4440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00E2-532B-C5FD-CBCE-500A1C9B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1F428-D24C-9C8B-3DC5-12B3E7A5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5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699C-9602-03FC-7E00-62A66977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B3B33-45EF-4195-3E99-92CE8F37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EC817-26D0-ADFD-7020-41D3CE92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E1146-0ED7-8ED1-AFDF-19F08468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6AF27-31F6-05B2-775C-01E7BD1F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85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0FF8-8CDD-6692-AD42-CFECCC56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851CA-BBD9-0392-5714-61EE761CC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74ED2-E594-EE74-E8E7-21D1A9561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24A69-895B-ADE1-9CFB-59893C14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EE959-7C1F-8920-B99D-5F007EC1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47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74D0-9F92-88E6-5595-F73B7051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92F19-5609-937E-58E8-CF1349C9C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BA2CE-85A4-0226-8B70-019D847B6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FEF0-F8A9-BF1F-96BC-0E38C798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B0CD5-827E-ADB6-1509-49876B8C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5B885-3766-31CA-67A5-12A6F4DC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6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181C-0D2E-F4E8-709E-42CB661A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BFC1D-FF2E-532D-DCAC-E8D3CE341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02DB5-A673-87C0-846C-8F65F48E1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12FA9-32D0-DA0B-970C-6683F24D7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29C64-319F-CCCA-B455-D396625C1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795AE-B587-A2A3-F0BB-A5A88A1C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2A1386-5420-2E0B-83A5-4AEAE2D5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53094F-88A5-D1C8-ECD2-E6AB5E55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40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7EF4-15C3-00F1-4CF0-87380C50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4C3DA-7935-9F5E-F8E7-40BC2EC1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39121-5076-87BA-4494-5D00E023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98584-11E5-F7C0-D104-D3A49C09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51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0CD16-6542-902D-75CF-27F65C4C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F842C-1EBC-78ED-BE83-FEC9D5CEA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1D734-9082-356B-8B98-C7F2A2BE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23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4891-CDC7-C4B2-8902-252B1428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CEF28-B6CE-EECF-A06F-7A48D1BC6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09D31-33D8-4273-DFB5-1F9D4FBCB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ED472-FF17-33B1-9279-974AF4A3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C087E-1B15-DA6C-54C0-F2B2E4BA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08126-BB06-E47A-AEB0-01923FAB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40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D9DF-8D21-0070-69D3-C2C479FE2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8F753-2D68-29F9-3163-9CEE2EFF4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9893-25A3-36FC-7947-509BD6098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CCE2E-07E7-D3D3-604E-93D514E5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23943-25F3-6AD2-6679-2CB34B52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51D1A-FFC6-ED7C-F999-011CB0C5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89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580948-80DE-06AE-F23B-0AC8352D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2EBC0-5BE8-35AF-48D6-A0FFE9F78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8941E-47E1-D928-50FF-0330D71CD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4CA5-881A-41AC-A607-2589EF275504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DFC07-B8F0-F008-6D80-93E921228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BD006-89B5-BF67-7C7E-E20F44D43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1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3.png"/><Relationship Id="rId3" Type="http://schemas.openxmlformats.org/officeDocument/2006/relationships/hyperlink" Target="https://loathsomecharacters.miraheze.org/wiki/Mr._Krabs" TargetMode="External"/><Relationship Id="rId7" Type="http://schemas.openxmlformats.org/officeDocument/2006/relationships/hyperlink" Target="https://loathsomecharacters.miraheze.org/wiki/Mr._Krabs_(Seasons_6-8)" TargetMode="External"/><Relationship Id="rId12" Type="http://schemas.openxmlformats.org/officeDocument/2006/relationships/hyperlink" Target="https://jv.wikipedia.org/wiki/Mr._Krabs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2.png"/><Relationship Id="rId5" Type="http://schemas.openxmlformats.org/officeDocument/2006/relationships/hyperlink" Target="https://ar.wikipedia.org/wiki/%D9%85%D8%B3%D8%AA%D8%B1_%D8%B3%D9%84%D8%B7%D8%B9" TargetMode="External"/><Relationship Id="rId10" Type="http://schemas.openxmlformats.org/officeDocument/2006/relationships/hyperlink" Target="https://pt.wikipedia.org/wiki/Mr._Krabs" TargetMode="External"/><Relationship Id="rId4" Type="http://schemas.openxmlformats.org/officeDocument/2006/relationships/image" Target="../media/image89.png"/><Relationship Id="rId9" Type="http://schemas.microsoft.com/office/2007/relationships/hdphoto" Target="../media/hdphoto3.wdp"/><Relationship Id="rId14" Type="http://schemas.openxmlformats.org/officeDocument/2006/relationships/hyperlink" Target="https://commons.wikimedia.org/wiki/File:MBS.png" TargetMode="Externa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hyperlink" Target="https://foto.wuestenigel.com/automatic-soap-dispenser-on-white-background/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pixabay.com/en/circle-ball-blue-bubble-3d-sphere-576797/" TargetMode="External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Category:Hand_soap_dispensers" TargetMode="External"/><Relationship Id="rId11" Type="http://schemas.openxmlformats.org/officeDocument/2006/relationships/image" Target="../media/image137.png"/><Relationship Id="rId5" Type="http://schemas.openxmlformats.org/officeDocument/2006/relationships/image" Target="../media/image134.jpg"/><Relationship Id="rId10" Type="http://schemas.openxmlformats.org/officeDocument/2006/relationships/image" Target="../media/image47.pn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36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13" Type="http://schemas.openxmlformats.org/officeDocument/2006/relationships/image" Target="../media/image137.png"/><Relationship Id="rId3" Type="http://schemas.openxmlformats.org/officeDocument/2006/relationships/hyperlink" Target="https://foto.wuestenigel.com/automatic-soap-dispenser-on-white-background/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Category:Hand_soap_dispensers" TargetMode="External"/><Relationship Id="rId11" Type="http://schemas.openxmlformats.org/officeDocument/2006/relationships/hyperlink" Target="https://pngimg.com/download/49731" TargetMode="External"/><Relationship Id="rId5" Type="http://schemas.openxmlformats.org/officeDocument/2006/relationships/image" Target="../media/image134.jpg"/><Relationship Id="rId10" Type="http://schemas.openxmlformats.org/officeDocument/2006/relationships/image" Target="../media/image36.pn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36.jpg"/><Relationship Id="rId14" Type="http://schemas.openxmlformats.org/officeDocument/2006/relationships/hyperlink" Target="https://pixabay.com/en/circle-ball-blue-bubble-3d-sphere-576797/" TargetMode="Externa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hyperlink" Target="https://foto.wuestenigel.com/automatic-soap-dispenser-on-white-background/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Category:Hand_soap_dispensers" TargetMode="External"/><Relationship Id="rId11" Type="http://schemas.openxmlformats.org/officeDocument/2006/relationships/hyperlink" Target="https://pngimg.com/download/49731" TargetMode="External"/><Relationship Id="rId5" Type="http://schemas.openxmlformats.org/officeDocument/2006/relationships/image" Target="../media/image134.jpg"/><Relationship Id="rId10" Type="http://schemas.openxmlformats.org/officeDocument/2006/relationships/image" Target="../media/image36.pn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36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Hand_soap_dispensers" TargetMode="External"/><Relationship Id="rId7" Type="http://schemas.openxmlformats.org/officeDocument/2006/relationships/hyperlink" Target="https://pngimg.com/download/49731" TargetMode="External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pixabay.com/en/circle-ball-blue-bubble-3d-sphere-576797/" TargetMode="External"/><Relationship Id="rId4" Type="http://schemas.openxmlformats.org/officeDocument/2006/relationships/image" Target="../media/image13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8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8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8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87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8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22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8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8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8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8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8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8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8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7" Type="http://schemas.openxmlformats.org/officeDocument/2006/relationships/image" Target="../media/image1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microsoft.com/office/2007/relationships/hdphoto" Target="../media/hdphoto2.wdp"/><Relationship Id="rId4" Type="http://schemas.openxmlformats.org/officeDocument/2006/relationships/image" Target="../media/image8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47.png"/><Relationship Id="rId2" Type="http://schemas.openxmlformats.org/officeDocument/2006/relationships/image" Target="../media/image14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hyperlink" Target="https://pngimg.com/download/49733" TargetMode="External"/><Relationship Id="rId4" Type="http://schemas.openxmlformats.org/officeDocument/2006/relationships/image" Target="../media/image41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www.maxpixel.net/Castle-Treasure-Chest-Treasure-Chest-Box-3294259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hyperlink" Target="https://nookipedia.com/wiki/Item:Pirate-Treasure_Chest_(New_Horizons)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97.png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hyperlink" Target="https://animalroyale.gamepedia.com/Hats" TargetMode="External"/><Relationship Id="rId26" Type="http://schemas.openxmlformats.org/officeDocument/2006/relationships/hyperlink" Target="https://oldschool.runescape.wiki/w/Pirate's_hat" TargetMode="External"/><Relationship Id="rId21" Type="http://schemas.openxmlformats.org/officeDocument/2006/relationships/image" Target="../media/image9.png"/><Relationship Id="rId34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hyperlink" Target="https://creativecommons.org/licenses/by-nc-nd/3.0/" TargetMode="External"/><Relationship Id="rId17" Type="http://schemas.openxmlformats.org/officeDocument/2006/relationships/image" Target="../media/image7.png"/><Relationship Id="rId25" Type="http://schemas.openxmlformats.org/officeDocument/2006/relationships/image" Target="../media/image11.png"/><Relationship Id="rId33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fallout.gamepedia.com/Pirate_hat_(Fallout_76)" TargetMode="External"/><Relationship Id="rId20" Type="http://schemas.openxmlformats.org/officeDocument/2006/relationships/hyperlink" Target="https://derbysassycat.blogspot.com/2017/09/pirate-day.html" TargetMode="External"/><Relationship Id="rId29" Type="http://schemas.openxmlformats.org/officeDocument/2006/relationships/hyperlink" Target="https://animalcrossingwiki.de/acnh/modetest/horro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afttheworld.gamepedia.com/Pirate_Hat" TargetMode="External"/><Relationship Id="rId11" Type="http://schemas.openxmlformats.org/officeDocument/2006/relationships/hyperlink" Target="http://www.sewcando.com/2011/03/ahoy-thar-be-pint-sized-pirate.html" TargetMode="External"/><Relationship Id="rId24" Type="http://schemas.openxmlformats.org/officeDocument/2006/relationships/hyperlink" Target="https://dragon-quest.org/wiki/Pirate's_hat" TargetMode="External"/><Relationship Id="rId32" Type="http://schemas.openxmlformats.org/officeDocument/2006/relationships/image" Target="../media/image15.png"/><Relationship Id="rId37" Type="http://schemas.openxmlformats.org/officeDocument/2006/relationships/hyperlink" Target="https://openclipart.org/detail/168315/spyglass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28" Type="http://schemas.openxmlformats.org/officeDocument/2006/relationships/image" Target="../media/image13.png"/><Relationship Id="rId36" Type="http://schemas.openxmlformats.org/officeDocument/2006/relationships/image" Target="../media/image17.png"/><Relationship Id="rId10" Type="http://schemas.openxmlformats.org/officeDocument/2006/relationships/image" Target="../media/image4.jpg"/><Relationship Id="rId19" Type="http://schemas.openxmlformats.org/officeDocument/2006/relationships/image" Target="../media/image8.jpg"/><Relationship Id="rId31" Type="http://schemas.openxmlformats.org/officeDocument/2006/relationships/hyperlink" Target="https://sillymommy2sillygirls.blogspot.com/2008/11/goofy-pirates-ears-hat-giveaway.html" TargetMode="External"/><Relationship Id="rId4" Type="http://schemas.openxmlformats.org/officeDocument/2006/relationships/hyperlink" Target="https://creativecommons.org/licenses/by-nc-sa/3.0/" TargetMode="External"/><Relationship Id="rId9" Type="http://schemas.openxmlformats.org/officeDocument/2006/relationships/hyperlink" Target="https://creativecommons.org/licenses/by-sa/3.0/" TargetMode="External"/><Relationship Id="rId14" Type="http://schemas.openxmlformats.org/officeDocument/2006/relationships/hyperlink" Target="https://oldschool.runescape.wiki/w/Pirate_hat_%26_patch" TargetMode="External"/><Relationship Id="rId22" Type="http://schemas.openxmlformats.org/officeDocument/2006/relationships/hyperlink" Target="https://www.mariowiki.com/Kremling_Krew" TargetMode="External"/><Relationship Id="rId27" Type="http://schemas.openxmlformats.org/officeDocument/2006/relationships/image" Target="../media/image12.png"/><Relationship Id="rId30" Type="http://schemas.openxmlformats.org/officeDocument/2006/relationships/image" Target="../media/image14.jpg"/><Relationship Id="rId35" Type="http://schemas.openxmlformats.org/officeDocument/2006/relationships/hyperlink" Target="https://pixabay.com/en/telescope-spy-glass-long-glass-312033/" TargetMode="External"/><Relationship Id="rId8" Type="http://schemas.openxmlformats.org/officeDocument/2006/relationships/hyperlink" Target="https://nookipedia.com/wiki/Item:Pirate's_Hat_(New_Horizons)" TargetMode="External"/><Relationship Id="rId3" Type="http://schemas.openxmlformats.org/officeDocument/2006/relationships/hyperlink" Target="https://oldschool.runescape.wiki/w/Big_pirate_hat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dayz.gamepedia.com/Megaphone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hyperlink" Target="https://animalcrossingwiki.de/acnh/modetest/horror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95.JPG"/><Relationship Id="rId9" Type="http://schemas.openxmlformats.org/officeDocument/2006/relationships/hyperlink" Target="https://raymanpc.com/wiki/en/Spyglas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animalcrossingwiki.de/acnh/modetest/horror" TargetMode="External"/><Relationship Id="rId12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hyperlink" Target="https://oldschool.runescape.wiki/w/Pirate_hat_%26_patch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95.JPG"/><Relationship Id="rId9" Type="http://schemas.openxmlformats.org/officeDocument/2006/relationships/hyperlink" Target="https://dayz.gamepedia.com/Megaphone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animalcrossingwiki.de/acnh/modetest/horror" TargetMode="External"/><Relationship Id="rId12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hyperlink" Target="https://oldschool.runescape.wiki/w/Pirate_hat_%26_patch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95.JPG"/><Relationship Id="rId9" Type="http://schemas.openxmlformats.org/officeDocument/2006/relationships/hyperlink" Target="https://dayz.gamepedia.com/Megaphon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animalcrossingwiki.de/acnh/modetest/horror" TargetMode="External"/><Relationship Id="rId12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hyperlink" Target="https://oldschool.runescape.wiki/w/Pirate_hat_%26_patch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95.JPG"/><Relationship Id="rId9" Type="http://schemas.openxmlformats.org/officeDocument/2006/relationships/hyperlink" Target="https://dayz.gamepedia.com/Megaphone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dayz.gamepedia.com/Megaphone" TargetMode="External"/><Relationship Id="rId12" Type="http://schemas.openxmlformats.org/officeDocument/2006/relationships/hyperlink" Target="https://animalcrossingwiki.de/acnh/modetest/horror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3.png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oldschool.runescape.wiki/w/Pirate_hat_%26_patch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nimalcrossingwiki.de/acnh/modetest/horror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nimalcrossingwiki.de/acnh/modetest/horror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nimalcrossingwiki.de/acnh/modetest/horror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www.maxpixel.net/Castle-Treasure-Chest-Treasure-Chest-Box-3294259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www.maxpixel.net/Castle-Treasure-Chest-Treasure-Chest-Box-3294259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100.png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hyperlink" Target="http://oo87adam.deviantart.com/art/Spongebob-Squarepants-501908882" TargetMode="Externa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hyperlink" Target="https://pngimg.com/download/49718" TargetMode="External"/><Relationship Id="rId21" Type="http://schemas.openxmlformats.org/officeDocument/2006/relationships/hyperlink" Target="https://loathsomecharacters.miraheze.org/wiki/SpongeBob_SquarePants_(Seasons_6-8)" TargetMode="External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47" Type="http://schemas.openxmlformats.org/officeDocument/2006/relationships/hyperlink" Target="http://pngimg.com/download/49738" TargetMode="External"/><Relationship Id="rId50" Type="http://schemas.openxmlformats.org/officeDocument/2006/relationships/image" Target="../media/image40.png"/><Relationship Id="rId55" Type="http://schemas.openxmlformats.org/officeDocument/2006/relationships/hyperlink" Target="https://pngimg.com/download/49719" TargetMode="External"/><Relationship Id="rId63" Type="http://schemas.openxmlformats.org/officeDocument/2006/relationships/hyperlink" Target="https://pngimg.com/download/49773" TargetMode="External"/><Relationship Id="rId7" Type="http://schemas.openxmlformats.org/officeDocument/2006/relationships/hyperlink" Target="https://pngimg.com/download/49764" TargetMode="External"/><Relationship Id="rId2" Type="http://schemas.openxmlformats.org/officeDocument/2006/relationships/image" Target="../media/image18.jpg"/><Relationship Id="rId16" Type="http://schemas.openxmlformats.org/officeDocument/2006/relationships/hyperlink" Target="https://en.wikipedia.org/wiki/SpongeBob_SquarePants_(character)" TargetMode="External"/><Relationship Id="rId29" Type="http://schemas.openxmlformats.org/officeDocument/2006/relationships/hyperlink" Target="https://www.deviantart.com/figyalova/art/SpongeBob-SquarePants-Stock-Art-661454720" TargetMode="External"/><Relationship Id="rId11" Type="http://schemas.openxmlformats.org/officeDocument/2006/relationships/hyperlink" Target="https://creativecommons.org/licenses/by-nc-sa/3.0/" TargetMode="Externa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hyperlink" Target="https://pngimg.com/download/49732" TargetMode="External"/><Relationship Id="rId40" Type="http://schemas.openxmlformats.org/officeDocument/2006/relationships/image" Target="../media/image35.png"/><Relationship Id="rId45" Type="http://schemas.openxmlformats.org/officeDocument/2006/relationships/hyperlink" Target="https://pngimg.com/download/49751" TargetMode="External"/><Relationship Id="rId53" Type="http://schemas.openxmlformats.org/officeDocument/2006/relationships/hyperlink" Target="https://pngimg.com/download/49733" TargetMode="External"/><Relationship Id="rId58" Type="http://schemas.openxmlformats.org/officeDocument/2006/relationships/image" Target="../media/image44.png"/><Relationship Id="rId5" Type="http://schemas.openxmlformats.org/officeDocument/2006/relationships/hyperlink" Target="https://www.deviantart.com/waskogm/art/Spongebob-Squarepants-characters-3D-344755368?offset=10" TargetMode="External"/><Relationship Id="rId61" Type="http://schemas.openxmlformats.org/officeDocument/2006/relationships/hyperlink" Target="http://pngimg.com/download/49760" TargetMode="External"/><Relationship Id="rId19" Type="http://schemas.openxmlformats.org/officeDocument/2006/relationships/hyperlink" Target="https://pngimg.com/download/49724" TargetMode="External"/><Relationship Id="rId14" Type="http://schemas.openxmlformats.org/officeDocument/2006/relationships/hyperlink" Target="https://creativecommons.org/licenses/by-nc-nd/3.0/" TargetMode="External"/><Relationship Id="rId22" Type="http://schemas.openxmlformats.org/officeDocument/2006/relationships/image" Target="../media/image26.gif"/><Relationship Id="rId27" Type="http://schemas.openxmlformats.org/officeDocument/2006/relationships/hyperlink" Target="https://pngimg.com/download/49727" TargetMode="External"/><Relationship Id="rId30" Type="http://schemas.openxmlformats.org/officeDocument/2006/relationships/image" Target="../media/image30.png"/><Relationship Id="rId35" Type="http://schemas.openxmlformats.org/officeDocument/2006/relationships/hyperlink" Target="https://pngimg.com/download/49748" TargetMode="External"/><Relationship Id="rId43" Type="http://schemas.openxmlformats.org/officeDocument/2006/relationships/hyperlink" Target="https://pngimg.com/download/49731" TargetMode="External"/><Relationship Id="rId48" Type="http://schemas.openxmlformats.org/officeDocument/2006/relationships/image" Target="../media/image39.png"/><Relationship Id="rId56" Type="http://schemas.openxmlformats.org/officeDocument/2006/relationships/image" Target="../media/image43.png"/><Relationship Id="rId8" Type="http://schemas.openxmlformats.org/officeDocument/2006/relationships/hyperlink" Target="https://creativecommons.org/licenses/by-nc/3.0/" TargetMode="External"/><Relationship Id="rId51" Type="http://schemas.openxmlformats.org/officeDocument/2006/relationships/hyperlink" Target="http://pngimg.com/download/49721" TargetMode="External"/><Relationship Id="rId3" Type="http://schemas.openxmlformats.org/officeDocument/2006/relationships/hyperlink" Target="http://jrlatenight.blogspot.com/2011/09/fictionalcelebrities-SpongebobSquarepants.html" TargetMode="External"/><Relationship Id="rId12" Type="http://schemas.openxmlformats.org/officeDocument/2006/relationships/image" Target="../media/image22.png"/><Relationship Id="rId17" Type="http://schemas.openxmlformats.org/officeDocument/2006/relationships/hyperlink" Target="https://creativecommons.org/licenses/by-sa/3.0/" TargetMode="External"/><Relationship Id="rId25" Type="http://schemas.openxmlformats.org/officeDocument/2006/relationships/hyperlink" Target="https://pngimg.com/download/49769" TargetMode="External"/><Relationship Id="rId33" Type="http://schemas.openxmlformats.org/officeDocument/2006/relationships/hyperlink" Target="https://pngimg.com/download/49779" TargetMode="External"/><Relationship Id="rId38" Type="http://schemas.openxmlformats.org/officeDocument/2006/relationships/image" Target="../media/image34.png"/><Relationship Id="rId46" Type="http://schemas.openxmlformats.org/officeDocument/2006/relationships/image" Target="../media/image38.png"/><Relationship Id="rId59" Type="http://schemas.openxmlformats.org/officeDocument/2006/relationships/hyperlink" Target="https://pngimg.com/download/49722" TargetMode="External"/><Relationship Id="rId20" Type="http://schemas.openxmlformats.org/officeDocument/2006/relationships/image" Target="../media/image25.png"/><Relationship Id="rId41" Type="http://schemas.openxmlformats.org/officeDocument/2006/relationships/hyperlink" Target="http://pngimg.com/download/49723" TargetMode="External"/><Relationship Id="rId54" Type="http://schemas.openxmlformats.org/officeDocument/2006/relationships/image" Target="../media/image42.png"/><Relationship Id="rId6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5" Type="http://schemas.openxmlformats.org/officeDocument/2006/relationships/image" Target="../media/image23.png"/><Relationship Id="rId23" Type="http://schemas.openxmlformats.org/officeDocument/2006/relationships/hyperlink" Target="https://roonieranching.blogspot.com/2013/08/cady-lanes-spongebob.html" TargetMode="External"/><Relationship Id="rId28" Type="http://schemas.openxmlformats.org/officeDocument/2006/relationships/image" Target="../media/image29.T"/><Relationship Id="rId36" Type="http://schemas.openxmlformats.org/officeDocument/2006/relationships/image" Target="../media/image33.png"/><Relationship Id="rId49" Type="http://schemas.openxmlformats.org/officeDocument/2006/relationships/hyperlink" Target="http://pngimg.com/download/49757" TargetMode="External"/><Relationship Id="rId57" Type="http://schemas.openxmlformats.org/officeDocument/2006/relationships/hyperlink" Target="https://greatcharacterswiki.miraheze.org/wiki/SpongeBob_SquarePants_(Seasons_1-5,_9-present)" TargetMode="External"/><Relationship Id="rId10" Type="http://schemas.openxmlformats.org/officeDocument/2006/relationships/hyperlink" Target="https://mirror.uncyc.org/wiki/SpongeBob_SquarePants_(character)" TargetMode="External"/><Relationship Id="rId31" Type="http://schemas.openxmlformats.org/officeDocument/2006/relationships/hyperlink" Target="https://pngimg.com/download/49737" TargetMode="External"/><Relationship Id="rId44" Type="http://schemas.openxmlformats.org/officeDocument/2006/relationships/image" Target="../media/image37.png"/><Relationship Id="rId52" Type="http://schemas.openxmlformats.org/officeDocument/2006/relationships/image" Target="../media/image41.png"/><Relationship Id="rId60" Type="http://schemas.openxmlformats.org/officeDocument/2006/relationships/image" Target="../media/image45.png"/><Relationship Id="rId4" Type="http://schemas.openxmlformats.org/officeDocument/2006/relationships/image" Target="../media/image19.9bnaVk5PemyM5tkiAK"/><Relationship Id="rId9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hyperlink" Target="https://animalcrossingwiki.de/acnh/modetest/horror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hyperlink" Target="https://animalcrossingwiki.de/acnh/modetest/horror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hyperlink" Target="https://animalcrossingwiki.de/acnh/modetest/horror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nimalcrossingwiki.de/acnh/modetest/horror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hyperlink" Target="https://www.maxpixel.net/Castle-Treasure-Chest-Treasure-Chest-Box-3294259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96.png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13" Type="http://schemas.openxmlformats.org/officeDocument/2006/relationships/hyperlink" Target="https://www.publicdomainpictures.net/view-image.php?image=152555&amp;picture=entry-ticket-admit-one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12" Type="http://schemas.openxmlformats.org/officeDocument/2006/relationships/image" Target="../media/image102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hyperlink" Target="https://openclipart.org/detail/26278/ticket-by-bpcomp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13" Type="http://schemas.openxmlformats.org/officeDocument/2006/relationships/hyperlink" Target="https://openclipart.org/detail/26278/ticket-by-bpcomp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hyperlink" Target="https://www.publicdomainpictures.net/view-image.php?image=152555&amp;picture=entry-ticket-admit-one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102.jpg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12" Type="http://schemas.openxmlformats.org/officeDocument/2006/relationships/image" Target="../media/image10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hyperlink" Target="https://openclipart.org/detail/26278/ticket-by-bpcomp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101.png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hyperlink" Target="https://jv.wikipedia.org/wiki/Mr._Krabs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hyperlink" Target="https://jv.wikipedia.org/wiki/Mr._Krab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hyperlink" Target="https://commons.wikimedia.org/wiki/File:MBS.pn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3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3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hyperlink" Target="https://commons.wikimedia.org/wiki/File:MBS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33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hyperlink" Target="https://commons.wikimedia.org/wiki/File:MBS.png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13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hyperlink" Target="https://pngimg.com/download/49718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13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hyperlink" Target="https://pngimg.com/download/49718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13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hyperlink" Target="https://pngimg.com/download/49718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1.png"/><Relationship Id="rId7" Type="http://schemas.openxmlformats.org/officeDocument/2006/relationships/hyperlink" Target="http://jrlatenight.blogspot.com/2011/09/fictionalcelebrities-SpongebobSquarepants.html" TargetMode="External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jrlatenight.blogspot.com/2011/09/fictionalcelebrities-SpongebobSquarepants.html" TargetMode="External"/><Relationship Id="rId3" Type="http://schemas.openxmlformats.org/officeDocument/2006/relationships/image" Target="../media/image111.png"/><Relationship Id="rId7" Type="http://schemas.microsoft.com/office/2007/relationships/hdphoto" Target="../media/hdphoto5.wdp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hyperlink" Target="http://jrlatenight.blogspot.com/2011/09/fictionalcelebrities-SpongebobSquarepants.html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73" TargetMode="External"/><Relationship Id="rId5" Type="http://schemas.microsoft.com/office/2007/relationships/hdphoto" Target="../media/hdphoto7.wdp"/><Relationship Id="rId4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49773" TargetMode="External"/><Relationship Id="rId3" Type="http://schemas.microsoft.com/office/2007/relationships/hdphoto" Target="../media/hdphoto8.wdp"/><Relationship Id="rId7" Type="http://schemas.microsoft.com/office/2007/relationships/hdphoto" Target="../media/hdphoto7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microsoft.com/office/2007/relationships/hdphoto" Target="../media/hdphoto6.wdp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://gamebanana.com/sprays/29720" TargetMode="External"/><Relationship Id="rId3" Type="http://schemas.openxmlformats.org/officeDocument/2006/relationships/hyperlink" Target="https://en.wikipedia.org/wiki/Patrick_Star" TargetMode="External"/><Relationship Id="rId7" Type="http://schemas.openxmlformats.org/officeDocument/2006/relationships/hyperlink" Target="http://ms.wikipedia.org/wiki/Patrick_Star" TargetMode="External"/><Relationship Id="rId12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hyperlink" Target="http://siient-angei.deviantart.com/art/Patrick-Star-515301836" TargetMode="External"/><Relationship Id="rId5" Type="http://schemas.openxmlformats.org/officeDocument/2006/relationships/hyperlink" Target="https://www.deviantart.com/fathulexe/art/Patrick-Star-Vector-1-758988411" TargetMode="External"/><Relationship Id="rId10" Type="http://schemas.openxmlformats.org/officeDocument/2006/relationships/image" Target="../media/image61.png"/><Relationship Id="rId4" Type="http://schemas.openxmlformats.org/officeDocument/2006/relationships/image" Target="../media/image58.CFAwtIK920rNyM2rqwoAM1HaCS35McJp3TKOJgNmG7A"/><Relationship Id="rId9" Type="http://schemas.openxmlformats.org/officeDocument/2006/relationships/hyperlink" Target="https://loathsomecharacters.miraheze.org/wiki/Patrick_Star_(Seasons_6-8)" TargetMode="Externa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49773" TargetMode="External"/><Relationship Id="rId3" Type="http://schemas.microsoft.com/office/2007/relationships/hdphoto" Target="../media/hdphoto8.wdp"/><Relationship Id="rId7" Type="http://schemas.microsoft.com/office/2007/relationships/hdphoto" Target="../media/hdphoto7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microsoft.com/office/2007/relationships/hdphoto" Target="../media/hdphoto6.wdp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73" TargetMode="External"/><Relationship Id="rId5" Type="http://schemas.microsoft.com/office/2007/relationships/hdphoto" Target="../media/hdphoto7.wdp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73" TargetMode="External"/><Relationship Id="rId5" Type="http://schemas.microsoft.com/office/2007/relationships/hdphoto" Target="../media/hdphoto7.wdp"/><Relationship Id="rId4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9738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51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9738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51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ngimg.com/download/49738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pngimg.com/download/49751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ngimg.com/download/49738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pngimg.com/download/49751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ngimg.com/download/49738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pngimg.com/download/49751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48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://pngimg.com/download/49738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7" Type="http://schemas.openxmlformats.org/officeDocument/2006/relationships/hyperlink" Target="https://www.pngall.com/taboret-png/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hyperlink" Target="https://pngimg.com/download/49737" TargetMode="Externa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r.wikipedia.org/wiki/%D9%85%D9%84%D9%81:Squidward_Tentacles.png" TargetMode="External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microsoft.com/office/2007/relationships/hdphoto" Target="../media/hdphoto1.wdp"/><Relationship Id="rId21" Type="http://schemas.openxmlformats.org/officeDocument/2006/relationships/image" Target="../media/image78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63.png"/><Relationship Id="rId16" Type="http://schemas.openxmlformats.org/officeDocument/2006/relationships/image" Target="../media/image73.gif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quidward_Tentacles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5" Type="http://schemas.openxmlformats.org/officeDocument/2006/relationships/image" Target="../media/image72.gif"/><Relationship Id="rId10" Type="http://schemas.openxmlformats.org/officeDocument/2006/relationships/image" Target="../media/image67.jpeg"/><Relationship Id="rId19" Type="http://schemas.openxmlformats.org/officeDocument/2006/relationships/image" Target="../media/image76.png"/><Relationship Id="rId4" Type="http://schemas.openxmlformats.org/officeDocument/2006/relationships/hyperlink" Target="http://occamsdonkey.blogspot.com/2010/02/irrationally-positive.html" TargetMode="External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13" Type="http://schemas.openxmlformats.org/officeDocument/2006/relationships/hyperlink" Target="https://openclipart.org/detail/224323/Ikea%20stuff%20-%20Frosta%20stool,%20half%20gray" TargetMode="External"/><Relationship Id="rId3" Type="http://schemas.openxmlformats.org/officeDocument/2006/relationships/hyperlink" Target="https://roonieranching.blogspot.com/2013/08/cady-lanes-spongebob.html" TargetMode="External"/><Relationship Id="rId7" Type="http://schemas.openxmlformats.org/officeDocument/2006/relationships/hyperlink" Target="https://www.pngall.com/taboret-png/" TargetMode="External"/><Relationship Id="rId12" Type="http://schemas.openxmlformats.org/officeDocument/2006/relationships/image" Target="../media/image122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19.png"/><Relationship Id="rId5" Type="http://schemas.openxmlformats.org/officeDocument/2006/relationships/hyperlink" Target="https://pngimg.com/download/49737" TargetMode="External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s://en.wikipedia.org/wiki/Stool_(seat)" TargetMode="External"/><Relationship Id="rId14" Type="http://schemas.openxmlformats.org/officeDocument/2006/relationships/image" Target="../media/image12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26.gif"/><Relationship Id="rId3" Type="http://schemas.openxmlformats.org/officeDocument/2006/relationships/hyperlink" Target="https://pngimg.com/download/49737" TargetMode="External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g"/><Relationship Id="rId11" Type="http://schemas.openxmlformats.org/officeDocument/2006/relationships/image" Target="../media/image123.png"/><Relationship Id="rId5" Type="http://schemas.openxmlformats.org/officeDocument/2006/relationships/hyperlink" Target="https://www.pngall.com/taboret-png/" TargetMode="External"/><Relationship Id="rId10" Type="http://schemas.openxmlformats.org/officeDocument/2006/relationships/hyperlink" Target="https://openclipart.org/detail/224323/Ikea%20stuff%20-%20Frosta%20stool,%20half%20gray" TargetMode="External"/><Relationship Id="rId4" Type="http://schemas.openxmlformats.org/officeDocument/2006/relationships/image" Target="../media/image120.png"/><Relationship Id="rId9" Type="http://schemas.openxmlformats.org/officeDocument/2006/relationships/image" Target="../media/image122.png"/><Relationship Id="rId14" Type="http://schemas.openxmlformats.org/officeDocument/2006/relationships/hyperlink" Target="https://roonieranching.blogspot.com/2013/08/cady-lanes-spongebob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oap-png/download/36505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ngimg.com/download/49733" TargetMode="External"/><Relationship Id="rId4" Type="http://schemas.openxmlformats.org/officeDocument/2006/relationships/image" Target="../media/image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oap-png/download/36505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ngimg.com/download/49733" TargetMode="External"/><Relationship Id="rId4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oap-png/download/36505" TargetMode="Externa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ngimg.com/download/49733" TargetMode="External"/><Relationship Id="rId4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26.gif"/><Relationship Id="rId3" Type="http://schemas.openxmlformats.org/officeDocument/2006/relationships/hyperlink" Target="https://pngimg.com/download/49737" TargetMode="External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9.png"/><Relationship Id="rId2" Type="http://schemas.openxmlformats.org/officeDocument/2006/relationships/image" Target="../media/image30.png"/><Relationship Id="rId16" Type="http://schemas.openxmlformats.org/officeDocument/2006/relationships/hyperlink" Target="https://www.pngall.com/soap-png/download/3650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g"/><Relationship Id="rId11" Type="http://schemas.openxmlformats.org/officeDocument/2006/relationships/image" Target="../media/image123.png"/><Relationship Id="rId5" Type="http://schemas.openxmlformats.org/officeDocument/2006/relationships/hyperlink" Target="https://www.pngall.com/taboret-png/" TargetMode="External"/><Relationship Id="rId15" Type="http://schemas.openxmlformats.org/officeDocument/2006/relationships/image" Target="../media/image124.png"/><Relationship Id="rId10" Type="http://schemas.openxmlformats.org/officeDocument/2006/relationships/hyperlink" Target="https://openclipart.org/detail/224323/Ikea%20stuff%20-%20Frosta%20stool,%20half%20gray" TargetMode="External"/><Relationship Id="rId4" Type="http://schemas.openxmlformats.org/officeDocument/2006/relationships/image" Target="../media/image120.png"/><Relationship Id="rId9" Type="http://schemas.openxmlformats.org/officeDocument/2006/relationships/image" Target="../media/image122.png"/><Relationship Id="rId14" Type="http://schemas.openxmlformats.org/officeDocument/2006/relationships/hyperlink" Target="https://roonieranching.blogspot.com/2013/08/cady-lanes-spongebob.html" TargetMode="Externa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25.png"/><Relationship Id="rId18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2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9.png"/><Relationship Id="rId17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30.png"/><Relationship Id="rId16" Type="http://schemas.openxmlformats.org/officeDocument/2006/relationships/image" Target="../media/image26.gif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g"/><Relationship Id="rId11" Type="http://schemas.openxmlformats.org/officeDocument/2006/relationships/image" Target="../media/image123.png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hyperlink" Target="https://freebie.photography/home/slides/garden_hose.htm" TargetMode="External"/><Relationship Id="rId23" Type="http://schemas.openxmlformats.org/officeDocument/2006/relationships/image" Target="../media/image12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26.jpg"/><Relationship Id="rId4" Type="http://schemas.openxmlformats.org/officeDocument/2006/relationships/image" Target="../media/image120.png"/><Relationship Id="rId9" Type="http://schemas.openxmlformats.org/officeDocument/2006/relationships/image" Target="../media/image122.png"/><Relationship Id="rId14" Type="http://schemas.microsoft.com/office/2007/relationships/hdphoto" Target="../media/hdphoto9.wdp"/><Relationship Id="rId22" Type="http://schemas.openxmlformats.org/officeDocument/2006/relationships/hyperlink" Target="http://www.journal4research.org/Radiator/357718-Gates-23271/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25.png"/><Relationship Id="rId18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2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9.png"/><Relationship Id="rId17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30.png"/><Relationship Id="rId16" Type="http://schemas.openxmlformats.org/officeDocument/2006/relationships/image" Target="../media/image26.gif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g"/><Relationship Id="rId11" Type="http://schemas.openxmlformats.org/officeDocument/2006/relationships/image" Target="../media/image123.png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hyperlink" Target="https://freebie.photography/home/slides/garden_hose.htm" TargetMode="External"/><Relationship Id="rId23" Type="http://schemas.openxmlformats.org/officeDocument/2006/relationships/image" Target="../media/image12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26.jpg"/><Relationship Id="rId4" Type="http://schemas.openxmlformats.org/officeDocument/2006/relationships/image" Target="../media/image120.png"/><Relationship Id="rId9" Type="http://schemas.openxmlformats.org/officeDocument/2006/relationships/image" Target="../media/image122.png"/><Relationship Id="rId14" Type="http://schemas.microsoft.com/office/2007/relationships/hdphoto" Target="../media/hdphoto9.wdp"/><Relationship Id="rId22" Type="http://schemas.openxmlformats.org/officeDocument/2006/relationships/hyperlink" Target="http://www.journal4research.org/Radiator/357718-Gates-23271/" TargetMode="Externa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23.png"/><Relationship Id="rId18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2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hyperlink" Target="https://roonieranching.blogspot.com/2013/08/cady-lanes-spongebob.html" TargetMode="External"/><Relationship Id="rId17" Type="http://schemas.openxmlformats.org/officeDocument/2006/relationships/hyperlink" Target="https://freebie.photography/home/slides/garden_hose.htm" TargetMode="External"/><Relationship Id="rId25" Type="http://schemas.openxmlformats.org/officeDocument/2006/relationships/image" Target="../media/image129.jpeg"/><Relationship Id="rId2" Type="http://schemas.openxmlformats.org/officeDocument/2006/relationships/image" Target="../media/image30.png"/><Relationship Id="rId16" Type="http://schemas.microsoft.com/office/2007/relationships/hdphoto" Target="../media/hdphoto9.wdp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g"/><Relationship Id="rId11" Type="http://schemas.openxmlformats.org/officeDocument/2006/relationships/image" Target="../media/image26.gif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image" Target="../media/image125.png"/><Relationship Id="rId23" Type="http://schemas.openxmlformats.org/officeDocument/2006/relationships/image" Target="../media/image12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26.jpg"/><Relationship Id="rId4" Type="http://schemas.openxmlformats.org/officeDocument/2006/relationships/image" Target="../media/image120.png"/><Relationship Id="rId9" Type="http://schemas.openxmlformats.org/officeDocument/2006/relationships/image" Target="../media/image122.png"/><Relationship Id="rId14" Type="http://schemas.openxmlformats.org/officeDocument/2006/relationships/image" Target="../media/image119.png"/><Relationship Id="rId22" Type="http://schemas.openxmlformats.org/officeDocument/2006/relationships/hyperlink" Target="http://www.journal4research.org/Radiator/357718-Gates-23271/" TargetMode="Externa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25.png"/><Relationship Id="rId18" Type="http://schemas.openxmlformats.org/officeDocument/2006/relationships/hyperlink" Target="https://creativecommons.org/licenses/by/3.0/" TargetMode="External"/><Relationship Id="rId26" Type="http://schemas.openxmlformats.org/officeDocument/2006/relationships/image" Target="../media/image130.png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2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9.png"/><Relationship Id="rId17" Type="http://schemas.openxmlformats.org/officeDocument/2006/relationships/hyperlink" Target="https://roonieranching.blogspot.com/2013/08/cady-lanes-spongebob.html" TargetMode="External"/><Relationship Id="rId25" Type="http://schemas.openxmlformats.org/officeDocument/2006/relationships/image" Target="../media/image129.jpeg"/><Relationship Id="rId2" Type="http://schemas.openxmlformats.org/officeDocument/2006/relationships/image" Target="../media/image30.png"/><Relationship Id="rId16" Type="http://schemas.openxmlformats.org/officeDocument/2006/relationships/image" Target="../media/image26.gif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g"/><Relationship Id="rId11" Type="http://schemas.openxmlformats.org/officeDocument/2006/relationships/image" Target="../media/image123.png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hyperlink" Target="https://freebie.photography/home/slides/garden_hose.htm" TargetMode="External"/><Relationship Id="rId23" Type="http://schemas.openxmlformats.org/officeDocument/2006/relationships/image" Target="../media/image12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26.jpg"/><Relationship Id="rId4" Type="http://schemas.openxmlformats.org/officeDocument/2006/relationships/image" Target="../media/image120.png"/><Relationship Id="rId9" Type="http://schemas.openxmlformats.org/officeDocument/2006/relationships/image" Target="../media/image122.png"/><Relationship Id="rId14" Type="http://schemas.microsoft.com/office/2007/relationships/hdphoto" Target="../media/hdphoto9.wdp"/><Relationship Id="rId22" Type="http://schemas.openxmlformats.org/officeDocument/2006/relationships/hyperlink" Target="http://www.journal4research.org/Radiator/357718-Gates-23271/" TargetMode="External"/><Relationship Id="rId27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microsoft.com/office/2007/relationships/hdphoto" Target="../media/hdphoto2.wdp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25.png"/><Relationship Id="rId18" Type="http://schemas.openxmlformats.org/officeDocument/2006/relationships/hyperlink" Target="https://creativecommons.org/licenses/by/3.0/" TargetMode="External"/><Relationship Id="rId26" Type="http://schemas.openxmlformats.org/officeDocument/2006/relationships/image" Target="../media/image130.png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2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9.png"/><Relationship Id="rId17" Type="http://schemas.openxmlformats.org/officeDocument/2006/relationships/hyperlink" Target="https://roonieranching.blogspot.com/2013/08/cady-lanes-spongebob.html" TargetMode="External"/><Relationship Id="rId25" Type="http://schemas.openxmlformats.org/officeDocument/2006/relationships/image" Target="../media/image129.jpeg"/><Relationship Id="rId2" Type="http://schemas.openxmlformats.org/officeDocument/2006/relationships/image" Target="../media/image30.png"/><Relationship Id="rId16" Type="http://schemas.openxmlformats.org/officeDocument/2006/relationships/image" Target="../media/image26.gif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g"/><Relationship Id="rId11" Type="http://schemas.openxmlformats.org/officeDocument/2006/relationships/image" Target="../media/image123.png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hyperlink" Target="https://freebie.photography/home/slides/garden_hose.htm" TargetMode="External"/><Relationship Id="rId23" Type="http://schemas.openxmlformats.org/officeDocument/2006/relationships/image" Target="../media/image12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26.jpg"/><Relationship Id="rId4" Type="http://schemas.openxmlformats.org/officeDocument/2006/relationships/image" Target="../media/image120.png"/><Relationship Id="rId9" Type="http://schemas.openxmlformats.org/officeDocument/2006/relationships/image" Target="../media/image122.png"/><Relationship Id="rId14" Type="http://schemas.microsoft.com/office/2007/relationships/hdphoto" Target="../media/hdphoto9.wdp"/><Relationship Id="rId22" Type="http://schemas.openxmlformats.org/officeDocument/2006/relationships/hyperlink" Target="http://www.journal4research.org/Radiator/357718-Gates-23271/" TargetMode="External"/><Relationship Id="rId27" Type="http://schemas.microsoft.com/office/2007/relationships/hdphoto" Target="../media/hdphoto10.wdp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25.png"/><Relationship Id="rId18" Type="http://schemas.openxmlformats.org/officeDocument/2006/relationships/hyperlink" Target="https://creativecommons.org/licenses/by/3.0/" TargetMode="External"/><Relationship Id="rId26" Type="http://schemas.openxmlformats.org/officeDocument/2006/relationships/image" Target="../media/image130.png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2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9.png"/><Relationship Id="rId17" Type="http://schemas.openxmlformats.org/officeDocument/2006/relationships/hyperlink" Target="https://roonieranching.blogspot.com/2013/08/cady-lanes-spongebob.html" TargetMode="External"/><Relationship Id="rId25" Type="http://schemas.openxmlformats.org/officeDocument/2006/relationships/image" Target="../media/image129.jpeg"/><Relationship Id="rId2" Type="http://schemas.openxmlformats.org/officeDocument/2006/relationships/image" Target="../media/image30.png"/><Relationship Id="rId16" Type="http://schemas.openxmlformats.org/officeDocument/2006/relationships/image" Target="../media/image26.gif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jpg"/><Relationship Id="rId11" Type="http://schemas.openxmlformats.org/officeDocument/2006/relationships/image" Target="../media/image123.png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hyperlink" Target="https://freebie.photography/home/slides/garden_hose.htm" TargetMode="External"/><Relationship Id="rId23" Type="http://schemas.openxmlformats.org/officeDocument/2006/relationships/image" Target="../media/image12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26.jpg"/><Relationship Id="rId4" Type="http://schemas.openxmlformats.org/officeDocument/2006/relationships/image" Target="../media/image120.png"/><Relationship Id="rId9" Type="http://schemas.openxmlformats.org/officeDocument/2006/relationships/image" Target="../media/image122.png"/><Relationship Id="rId14" Type="http://schemas.microsoft.com/office/2007/relationships/hdphoto" Target="../media/hdphoto9.wdp"/><Relationship Id="rId22" Type="http://schemas.openxmlformats.org/officeDocument/2006/relationships/hyperlink" Target="http://www.journal4research.org/Radiator/357718-Gates-23271/" TargetMode="External"/><Relationship Id="rId27" Type="http://schemas.microsoft.com/office/2007/relationships/hdphoto" Target="../media/hdphoto10.wdp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loathsomecharacters.miraheze.org/wiki/Mr._Krabs_(Seasons_6-8)" TargetMode="External"/><Relationship Id="rId12" Type="http://schemas.openxmlformats.org/officeDocument/2006/relationships/hyperlink" Target="https://pngimg.com/download/49748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0.png"/><Relationship Id="rId11" Type="http://schemas.openxmlformats.org/officeDocument/2006/relationships/image" Target="../media/image32.png"/><Relationship Id="rId5" Type="http://schemas.openxmlformats.org/officeDocument/2006/relationships/image" Target="../media/image131.png"/><Relationship Id="rId10" Type="http://schemas.openxmlformats.org/officeDocument/2006/relationships/hyperlink" Target="http://jrlatenight.blogspot.com/2011/09/fictionalcelebrities-SpongebobSquarepants.html" TargetMode="External"/><Relationship Id="rId4" Type="http://schemas.openxmlformats.org/officeDocument/2006/relationships/image" Target="../media/image109.jpeg"/><Relationship Id="rId9" Type="http://schemas.microsoft.com/office/2007/relationships/hdphoto" Target="../media/hdphoto5.wdp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37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antart.com/fathulexe/art/Patrick-Star-Vector-1-758988411" TargetMode="External"/><Relationship Id="rId5" Type="http://schemas.openxmlformats.org/officeDocument/2006/relationships/image" Target="../media/image58.CFAwtIK920rNyM2rqwoAM1HaCS35McJp3TKOJgNmG7A"/><Relationship Id="rId4" Type="http://schemas.openxmlformats.org/officeDocument/2006/relationships/hyperlink" Target="https://pngimg.com/download/49737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fathulexe/art/Patrick-Star-Vector-1-758988411" TargetMode="External"/><Relationship Id="rId2" Type="http://schemas.openxmlformats.org/officeDocument/2006/relationships/image" Target="../media/image58.CFAwtIK920rNyM2rqwoAM1HaCS35McJp3TKOJgNmG7A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37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Patrick_Star" TargetMode="External"/><Relationship Id="rId5" Type="http://schemas.openxmlformats.org/officeDocument/2006/relationships/image" Target="../media/image57.png"/><Relationship Id="rId4" Type="http://schemas.openxmlformats.org/officeDocument/2006/relationships/hyperlink" Target="https://pngimg.com/download/49737" TargetMode="Externa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hyperlink" Target="https://foto.wuestenigel.com/automatic-soap-dispenser-on-white-background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Category:Hand_soap_dispensers" TargetMode="External"/><Relationship Id="rId5" Type="http://schemas.openxmlformats.org/officeDocument/2006/relationships/image" Target="../media/image134.jpg"/><Relationship Id="rId10" Type="http://schemas.openxmlformats.org/officeDocument/2006/relationships/image" Target="../media/image47.pn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D85D25-6C87-8A34-FB2C-BD4B5E8EE023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97160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F8FD6C-F9FC-6A5F-A950-396C49B96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7791" y="605303"/>
            <a:ext cx="3832096" cy="3832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CF4E73-051D-E66F-0C44-94EB0E48F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3929123" y="4160520"/>
            <a:ext cx="3383966" cy="3659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96E58-D9D4-A4BF-D306-82CA182AC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63201" y="0"/>
            <a:ext cx="2381250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16EE1-C20D-88B8-2A69-FF001522B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91" b="95911" l="4000" r="95000">
                        <a14:foregroundMark x1="8333" y1="57993" x2="8333" y2="64684"/>
                        <a14:foregroundMark x1="4333" y1="59480" x2="6667" y2="68401"/>
                        <a14:foregroundMark x1="95333" y1="72119" x2="90000" y2="82900"/>
                        <a14:foregroundMark x1="33667" y1="85130" x2="31000" y2="92937"/>
                        <a14:foregroundMark x1="62333" y1="89963" x2="63667" y2="95911"/>
                        <a14:foregroundMark x1="57667" y1="11524" x2="58667" y2="8178"/>
                        <a14:foregroundMark x1="68000" y1="12639" x2="72333" y2="6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272002" y="3690472"/>
            <a:ext cx="2857500" cy="2562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B792C8-C7F0-7AF3-1974-96D1C1C448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79426" y="1475343"/>
            <a:ext cx="1867325" cy="3239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F95FA9-169D-2FBE-B340-2B13F670D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420100" y="3094962"/>
            <a:ext cx="3771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08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-Well, I got my hands dirty for nothing</a:t>
            </a:r>
          </a:p>
        </p:txBody>
      </p:sp>
      <p:pic>
        <p:nvPicPr>
          <p:cNvPr id="13" name="Picture 12" descr="A black and white device&#10;&#10;Description automatically generated">
            <a:extLst>
              <a:ext uri="{FF2B5EF4-FFF2-40B4-BE49-F238E27FC236}">
                <a16:creationId xmlns:a16="http://schemas.microsoft.com/office/drawing/2014/main" id="{80AE58C5-74A8-0B45-EDE6-705943BC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647278" y="-1843879"/>
            <a:ext cx="457423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B9607-34E4-D466-EC12-8EDF4481685F}"/>
              </a:ext>
            </a:extLst>
          </p:cNvPr>
          <p:cNvSpPr txBox="1"/>
          <p:nvPr/>
        </p:nvSpPr>
        <p:spPr>
          <a:xfrm>
            <a:off x="15391284" y="7326923"/>
            <a:ext cx="4574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oto.wuestenigel.com/automatic-soap-dispenser-on-white-backgroun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soap dispenser on a tile wall&#10;&#10;Description automatically generated">
            <a:extLst>
              <a:ext uri="{FF2B5EF4-FFF2-40B4-BE49-F238E27FC236}">
                <a16:creationId xmlns:a16="http://schemas.microsoft.com/office/drawing/2014/main" id="{4F902B21-ABF6-17ED-6617-645D8F98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406900" y="3769298"/>
            <a:ext cx="1143000" cy="857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7BB09-15B8-E1F3-09A8-E6DCD08BAFD4}"/>
              </a:ext>
            </a:extLst>
          </p:cNvPr>
          <p:cNvSpPr txBox="1"/>
          <p:nvPr/>
        </p:nvSpPr>
        <p:spPr>
          <a:xfrm>
            <a:off x="17406900" y="46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1" name="Picture 20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87A22964-41D3-55C7-8EE0-10AAD7F85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556900" y="3919298"/>
            <a:ext cx="1143000" cy="857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6F2313-BF9D-381C-E21A-7F512A51A7FC}"/>
              </a:ext>
            </a:extLst>
          </p:cNvPr>
          <p:cNvSpPr txBox="1"/>
          <p:nvPr/>
        </p:nvSpPr>
        <p:spPr>
          <a:xfrm>
            <a:off x="17556900" y="477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4" name="Picture 23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01BDEB79-2AF0-EFCE-A391-C41F634CF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43354" y="2556843"/>
            <a:ext cx="4376213" cy="3282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33EEBE-B5EE-673D-F37B-033F32F94CC4}"/>
              </a:ext>
            </a:extLst>
          </p:cNvPr>
          <p:cNvSpPr txBox="1"/>
          <p:nvPr/>
        </p:nvSpPr>
        <p:spPr>
          <a:xfrm>
            <a:off x="17706900" y="49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0436CD23-C544-8703-1352-D2A84499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46" y="2331238"/>
            <a:ext cx="4256951" cy="49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9935C68-722E-9FED-69E1-9F236AD9E6C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726873" y="4349665"/>
            <a:ext cx="900048" cy="900048"/>
          </a:xfrm>
          <a:prstGeom prst="rect">
            <a:avLst/>
          </a:prstGeom>
        </p:spPr>
      </p:pic>
      <p:pic>
        <p:nvPicPr>
          <p:cNvPr id="9" name="Picture 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159EFD0C-E974-AE30-2765-5C4C8C376E1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071900" y="3825316"/>
            <a:ext cx="900048" cy="900048"/>
          </a:xfrm>
          <a:prstGeom prst="rect">
            <a:avLst/>
          </a:prstGeom>
        </p:spPr>
      </p:pic>
      <p:pic>
        <p:nvPicPr>
          <p:cNvPr id="10" name="Picture 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C3814DB-6E3D-F736-67F6-EB0F2D86311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377570" y="3760375"/>
            <a:ext cx="900048" cy="900048"/>
          </a:xfrm>
          <a:prstGeom prst="rect">
            <a:avLst/>
          </a:prstGeom>
        </p:spPr>
      </p:pic>
      <p:pic>
        <p:nvPicPr>
          <p:cNvPr id="11" name="Picture 1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5FA1923-4551-689D-1CAC-1E472FB3B0D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171852" y="4409139"/>
            <a:ext cx="900048" cy="900048"/>
          </a:xfrm>
          <a:prstGeom prst="rect">
            <a:avLst/>
          </a:prstGeom>
        </p:spPr>
      </p:pic>
      <p:pic>
        <p:nvPicPr>
          <p:cNvPr id="15" name="Picture 1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F8E2FDF-6A58-3D80-41A9-27CE4C02C34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951379" y="3175254"/>
            <a:ext cx="900048" cy="900048"/>
          </a:xfrm>
          <a:prstGeom prst="rect">
            <a:avLst/>
          </a:prstGeom>
        </p:spPr>
      </p:pic>
      <p:pic>
        <p:nvPicPr>
          <p:cNvPr id="16" name="Picture 1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E7C8833-F8C1-D448-AF4B-DD916347206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55185" y="3652214"/>
            <a:ext cx="900048" cy="900048"/>
          </a:xfrm>
          <a:prstGeom prst="rect">
            <a:avLst/>
          </a:prstGeom>
        </p:spPr>
      </p:pic>
      <p:pic>
        <p:nvPicPr>
          <p:cNvPr id="17" name="Picture 1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4B8C9DE-6A02-66FF-3EFF-A298C4AB5E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666716" y="4210399"/>
            <a:ext cx="900048" cy="900048"/>
          </a:xfrm>
          <a:prstGeom prst="rect">
            <a:avLst/>
          </a:prstGeom>
        </p:spPr>
      </p:pic>
      <p:pic>
        <p:nvPicPr>
          <p:cNvPr id="23" name="Picture 2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7D108BB-127A-2331-EB32-10D99C8E08D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80444" y="4290191"/>
            <a:ext cx="900048" cy="900048"/>
          </a:xfrm>
          <a:prstGeom prst="rect">
            <a:avLst/>
          </a:prstGeom>
        </p:spPr>
      </p:pic>
      <p:pic>
        <p:nvPicPr>
          <p:cNvPr id="26" name="Picture 2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B0F23B2-4E52-5A45-49E0-BC0BA0F56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14499" y="2896781"/>
            <a:ext cx="900048" cy="900048"/>
          </a:xfrm>
          <a:prstGeom prst="rect">
            <a:avLst/>
          </a:prstGeom>
        </p:spPr>
      </p:pic>
      <p:pic>
        <p:nvPicPr>
          <p:cNvPr id="27" name="Picture 2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5A48302-3F8D-0D27-07F1-D43BC602C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337110" y="3110313"/>
            <a:ext cx="900048" cy="900048"/>
          </a:xfrm>
          <a:prstGeom prst="rect">
            <a:avLst/>
          </a:prstGeom>
        </p:spPr>
      </p:pic>
      <p:pic>
        <p:nvPicPr>
          <p:cNvPr id="28" name="Picture 2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C34EAE4-1731-B8E1-914C-EC5BD62CA24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516139" y="4431860"/>
            <a:ext cx="900048" cy="900048"/>
          </a:xfrm>
          <a:prstGeom prst="rect">
            <a:avLst/>
          </a:prstGeom>
        </p:spPr>
      </p:pic>
      <p:pic>
        <p:nvPicPr>
          <p:cNvPr id="29" name="Picture 2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AC4A45F-9738-F270-BB4F-6C3874EA7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861166" y="3907511"/>
            <a:ext cx="900048" cy="900048"/>
          </a:xfrm>
          <a:prstGeom prst="rect">
            <a:avLst/>
          </a:prstGeom>
        </p:spPr>
      </p:pic>
      <p:pic>
        <p:nvPicPr>
          <p:cNvPr id="30" name="Picture 2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BC9F4EA-C144-AF7E-4234-01B426798D6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66836" y="3842570"/>
            <a:ext cx="900048" cy="900048"/>
          </a:xfrm>
          <a:prstGeom prst="rect">
            <a:avLst/>
          </a:prstGeom>
        </p:spPr>
      </p:pic>
      <p:pic>
        <p:nvPicPr>
          <p:cNvPr id="31" name="Picture 3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C5BEC0D-C5CA-6618-97ED-5E47A22E3A3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961118" y="4491334"/>
            <a:ext cx="900048" cy="900048"/>
          </a:xfrm>
          <a:prstGeom prst="rect">
            <a:avLst/>
          </a:prstGeom>
        </p:spPr>
      </p:pic>
      <p:pic>
        <p:nvPicPr>
          <p:cNvPr id="32" name="Picture 3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364565B-5DC2-C093-C37C-66BBD6D0C52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40645" y="3257449"/>
            <a:ext cx="900048" cy="900048"/>
          </a:xfrm>
          <a:prstGeom prst="rect">
            <a:avLst/>
          </a:prstGeom>
        </p:spPr>
      </p:pic>
      <p:pic>
        <p:nvPicPr>
          <p:cNvPr id="33" name="Picture 3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6B7C173-D631-D284-FF67-377B8F0DF63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944451" y="3734409"/>
            <a:ext cx="900048" cy="900048"/>
          </a:xfrm>
          <a:prstGeom prst="rect">
            <a:avLst/>
          </a:prstGeom>
        </p:spPr>
      </p:pic>
      <p:pic>
        <p:nvPicPr>
          <p:cNvPr id="34" name="Picture 3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1D63A8D-CC17-BE16-1895-D1ADF2C0B00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982" y="4292594"/>
            <a:ext cx="900048" cy="900048"/>
          </a:xfrm>
          <a:prstGeom prst="rect">
            <a:avLst/>
          </a:prstGeom>
        </p:spPr>
      </p:pic>
      <p:pic>
        <p:nvPicPr>
          <p:cNvPr id="35" name="Picture 3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3FC6EA2-704E-C40B-5C77-DFDFB662B72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269710" y="4372386"/>
            <a:ext cx="900048" cy="900048"/>
          </a:xfrm>
          <a:prstGeom prst="rect">
            <a:avLst/>
          </a:prstGeom>
        </p:spPr>
      </p:pic>
      <p:pic>
        <p:nvPicPr>
          <p:cNvPr id="36" name="Picture 3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F8313B7-2348-1B9D-9B7D-5B279C2E821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903765" y="2978976"/>
            <a:ext cx="900048" cy="900048"/>
          </a:xfrm>
          <a:prstGeom prst="rect">
            <a:avLst/>
          </a:prstGeom>
        </p:spPr>
      </p:pic>
      <p:pic>
        <p:nvPicPr>
          <p:cNvPr id="37" name="Picture 3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058C6AF-6413-0488-5157-53C89113BD2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26376" y="3192508"/>
            <a:ext cx="900048" cy="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72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Huh?</a:t>
            </a:r>
          </a:p>
        </p:txBody>
      </p:sp>
      <p:pic>
        <p:nvPicPr>
          <p:cNvPr id="13" name="Picture 12" descr="A black and white device&#10;&#10;Description automatically generated">
            <a:extLst>
              <a:ext uri="{FF2B5EF4-FFF2-40B4-BE49-F238E27FC236}">
                <a16:creationId xmlns:a16="http://schemas.microsoft.com/office/drawing/2014/main" id="{80AE58C5-74A8-0B45-EDE6-705943BC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647278" y="-1843879"/>
            <a:ext cx="457423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B9607-34E4-D466-EC12-8EDF4481685F}"/>
              </a:ext>
            </a:extLst>
          </p:cNvPr>
          <p:cNvSpPr txBox="1"/>
          <p:nvPr/>
        </p:nvSpPr>
        <p:spPr>
          <a:xfrm>
            <a:off x="15391284" y="7326923"/>
            <a:ext cx="4574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oto.wuestenigel.com/automatic-soap-dispenser-on-white-backgroun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soap dispenser on a tile wall&#10;&#10;Description automatically generated">
            <a:extLst>
              <a:ext uri="{FF2B5EF4-FFF2-40B4-BE49-F238E27FC236}">
                <a16:creationId xmlns:a16="http://schemas.microsoft.com/office/drawing/2014/main" id="{4F902B21-ABF6-17ED-6617-645D8F98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406900" y="3769298"/>
            <a:ext cx="1143000" cy="857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7BB09-15B8-E1F3-09A8-E6DCD08BAFD4}"/>
              </a:ext>
            </a:extLst>
          </p:cNvPr>
          <p:cNvSpPr txBox="1"/>
          <p:nvPr/>
        </p:nvSpPr>
        <p:spPr>
          <a:xfrm>
            <a:off x="17406900" y="46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1" name="Picture 20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87A22964-41D3-55C7-8EE0-10AAD7F85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556900" y="3919298"/>
            <a:ext cx="1143000" cy="857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6F2313-BF9D-381C-E21A-7F512A51A7FC}"/>
              </a:ext>
            </a:extLst>
          </p:cNvPr>
          <p:cNvSpPr txBox="1"/>
          <p:nvPr/>
        </p:nvSpPr>
        <p:spPr>
          <a:xfrm>
            <a:off x="17556900" y="477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4" name="Picture 23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01BDEB79-2AF0-EFCE-A391-C41F634CF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43354" y="2556843"/>
            <a:ext cx="4376213" cy="3282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33EEBE-B5EE-673D-F37B-033F32F94CC4}"/>
              </a:ext>
            </a:extLst>
          </p:cNvPr>
          <p:cNvSpPr txBox="1"/>
          <p:nvPr/>
        </p:nvSpPr>
        <p:spPr>
          <a:xfrm>
            <a:off x="17706900" y="49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D462B-DD84-03A9-199B-61086AD984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981089" y="2341596"/>
            <a:ext cx="6305910" cy="5169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BF634-95AD-FBED-A652-C366179DDCF1}"/>
              </a:ext>
            </a:extLst>
          </p:cNvPr>
          <p:cNvSpPr txBox="1"/>
          <p:nvPr/>
        </p:nvSpPr>
        <p:spPr>
          <a:xfrm flipH="1">
            <a:off x="27507030" y="13536044"/>
            <a:ext cx="57950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1" tooltip="https://pngimg.com/download/4973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2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5" name="Picture 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055DA2C-9D24-819F-22D8-746C4DAA4118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726873" y="4349665"/>
            <a:ext cx="900048" cy="900048"/>
          </a:xfrm>
          <a:prstGeom prst="rect">
            <a:avLst/>
          </a:prstGeom>
        </p:spPr>
      </p:pic>
      <p:pic>
        <p:nvPicPr>
          <p:cNvPr id="6" name="Picture 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313D9C8-09CB-E0FF-B187-5EE29363B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071900" y="3825316"/>
            <a:ext cx="900048" cy="900048"/>
          </a:xfrm>
          <a:prstGeom prst="rect">
            <a:avLst/>
          </a:prstGeom>
        </p:spPr>
      </p:pic>
      <p:pic>
        <p:nvPicPr>
          <p:cNvPr id="8" name="Picture 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1F457B9-8B8B-BE82-2A15-948CC93D4C0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377570" y="3760375"/>
            <a:ext cx="900048" cy="900048"/>
          </a:xfrm>
          <a:prstGeom prst="rect">
            <a:avLst/>
          </a:prstGeom>
        </p:spPr>
      </p:pic>
      <p:pic>
        <p:nvPicPr>
          <p:cNvPr id="9" name="Picture 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CA390D4-C892-C72F-A8D6-6DE9B237CC1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1852" y="4409139"/>
            <a:ext cx="900048" cy="900048"/>
          </a:xfrm>
          <a:prstGeom prst="rect">
            <a:avLst/>
          </a:prstGeom>
        </p:spPr>
      </p:pic>
      <p:pic>
        <p:nvPicPr>
          <p:cNvPr id="10" name="Picture 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1B4898AF-0951-7D77-5AA0-EEB055A5780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951379" y="3175254"/>
            <a:ext cx="900048" cy="900048"/>
          </a:xfrm>
          <a:prstGeom prst="rect">
            <a:avLst/>
          </a:prstGeom>
        </p:spPr>
      </p:pic>
      <p:pic>
        <p:nvPicPr>
          <p:cNvPr id="11" name="Picture 1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737A562-EF67-F16E-BAD6-A8F0463380CE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155185" y="3652214"/>
            <a:ext cx="900048" cy="900048"/>
          </a:xfrm>
          <a:prstGeom prst="rect">
            <a:avLst/>
          </a:prstGeom>
        </p:spPr>
      </p:pic>
      <p:pic>
        <p:nvPicPr>
          <p:cNvPr id="15" name="Picture 1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48A5AB7-B126-BAA7-BFEB-B59F923A4AC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666716" y="4210399"/>
            <a:ext cx="900048" cy="900048"/>
          </a:xfrm>
          <a:prstGeom prst="rect">
            <a:avLst/>
          </a:prstGeom>
        </p:spPr>
      </p:pic>
      <p:pic>
        <p:nvPicPr>
          <p:cNvPr id="16" name="Picture 1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F4102C4-E1D4-9737-7634-36B5D74B445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480444" y="4290191"/>
            <a:ext cx="900048" cy="900048"/>
          </a:xfrm>
          <a:prstGeom prst="rect">
            <a:avLst/>
          </a:prstGeom>
        </p:spPr>
      </p:pic>
      <p:pic>
        <p:nvPicPr>
          <p:cNvPr id="17" name="Picture 1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F53E1B4-D099-3793-E556-B3288095939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114499" y="2896781"/>
            <a:ext cx="900048" cy="900048"/>
          </a:xfrm>
          <a:prstGeom prst="rect">
            <a:avLst/>
          </a:prstGeom>
        </p:spPr>
      </p:pic>
      <p:pic>
        <p:nvPicPr>
          <p:cNvPr id="20" name="Picture 1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BC77A456-24CA-967A-56B0-33A959E75B1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337110" y="3110313"/>
            <a:ext cx="900048" cy="900048"/>
          </a:xfrm>
          <a:prstGeom prst="rect">
            <a:avLst/>
          </a:prstGeom>
        </p:spPr>
      </p:pic>
      <p:pic>
        <p:nvPicPr>
          <p:cNvPr id="23" name="Picture 2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1D5D582-93C8-6A88-B764-A195FDEEEF2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516139" y="4431860"/>
            <a:ext cx="900048" cy="900048"/>
          </a:xfrm>
          <a:prstGeom prst="rect">
            <a:avLst/>
          </a:prstGeom>
        </p:spPr>
      </p:pic>
      <p:pic>
        <p:nvPicPr>
          <p:cNvPr id="26" name="Picture 2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33BA205-0C51-8BD8-321B-5FE4988BB76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861166" y="3907511"/>
            <a:ext cx="900048" cy="900048"/>
          </a:xfrm>
          <a:prstGeom prst="rect">
            <a:avLst/>
          </a:prstGeom>
        </p:spPr>
      </p:pic>
      <p:pic>
        <p:nvPicPr>
          <p:cNvPr id="27" name="Picture 2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48EC52A-8BC1-41BD-49AF-2AEFB619375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166836" y="3842570"/>
            <a:ext cx="900048" cy="900048"/>
          </a:xfrm>
          <a:prstGeom prst="rect">
            <a:avLst/>
          </a:prstGeom>
        </p:spPr>
      </p:pic>
      <p:pic>
        <p:nvPicPr>
          <p:cNvPr id="28" name="Picture 2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7B663D7-F329-2AFD-FD73-1BAAD3FC1A6F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961118" y="4491334"/>
            <a:ext cx="900048" cy="900048"/>
          </a:xfrm>
          <a:prstGeom prst="rect">
            <a:avLst/>
          </a:prstGeom>
        </p:spPr>
      </p:pic>
      <p:pic>
        <p:nvPicPr>
          <p:cNvPr id="29" name="Picture 2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3DC6868-E2F6-C3BE-C642-0BEA7E04D9CE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740645" y="3257449"/>
            <a:ext cx="900048" cy="900048"/>
          </a:xfrm>
          <a:prstGeom prst="rect">
            <a:avLst/>
          </a:prstGeom>
        </p:spPr>
      </p:pic>
      <p:pic>
        <p:nvPicPr>
          <p:cNvPr id="30" name="Picture 2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32431AC-C6D6-1CB9-D9AB-2F8D636DEC7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944451" y="3734409"/>
            <a:ext cx="900048" cy="900048"/>
          </a:xfrm>
          <a:prstGeom prst="rect">
            <a:avLst/>
          </a:prstGeom>
        </p:spPr>
      </p:pic>
      <p:pic>
        <p:nvPicPr>
          <p:cNvPr id="31" name="Picture 3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360D076-2C25-C22C-B366-7749F64623A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455982" y="4292594"/>
            <a:ext cx="900048" cy="900048"/>
          </a:xfrm>
          <a:prstGeom prst="rect">
            <a:avLst/>
          </a:prstGeom>
        </p:spPr>
      </p:pic>
      <p:pic>
        <p:nvPicPr>
          <p:cNvPr id="32" name="Picture 3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E81F4C6-B636-3820-B287-2B40E3F28F3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269710" y="4372386"/>
            <a:ext cx="900048" cy="900048"/>
          </a:xfrm>
          <a:prstGeom prst="rect">
            <a:avLst/>
          </a:prstGeom>
        </p:spPr>
      </p:pic>
      <p:pic>
        <p:nvPicPr>
          <p:cNvPr id="33" name="Picture 3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53FDEA1-68E7-4194-8C62-A61073C94ED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903765" y="2978976"/>
            <a:ext cx="900048" cy="900048"/>
          </a:xfrm>
          <a:prstGeom prst="rect">
            <a:avLst/>
          </a:prstGeom>
        </p:spPr>
      </p:pic>
      <p:pic>
        <p:nvPicPr>
          <p:cNvPr id="34" name="Picture 3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E1618E1-2AC3-E4E9-221D-73F6DF47B87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126376" y="3192508"/>
            <a:ext cx="900048" cy="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9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Patrick, check it out!</a:t>
            </a:r>
          </a:p>
        </p:txBody>
      </p:sp>
      <p:pic>
        <p:nvPicPr>
          <p:cNvPr id="13" name="Picture 12" descr="A black and white device&#10;&#10;Description automatically generated">
            <a:extLst>
              <a:ext uri="{FF2B5EF4-FFF2-40B4-BE49-F238E27FC236}">
                <a16:creationId xmlns:a16="http://schemas.microsoft.com/office/drawing/2014/main" id="{80AE58C5-74A8-0B45-EDE6-705943BC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647278" y="-1843879"/>
            <a:ext cx="457423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B9607-34E4-D466-EC12-8EDF4481685F}"/>
              </a:ext>
            </a:extLst>
          </p:cNvPr>
          <p:cNvSpPr txBox="1"/>
          <p:nvPr/>
        </p:nvSpPr>
        <p:spPr>
          <a:xfrm>
            <a:off x="15391284" y="7326923"/>
            <a:ext cx="4574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oto.wuestenigel.com/automatic-soap-dispenser-on-white-backgroun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soap dispenser on a tile wall&#10;&#10;Description automatically generated">
            <a:extLst>
              <a:ext uri="{FF2B5EF4-FFF2-40B4-BE49-F238E27FC236}">
                <a16:creationId xmlns:a16="http://schemas.microsoft.com/office/drawing/2014/main" id="{4F902B21-ABF6-17ED-6617-645D8F98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406900" y="3769298"/>
            <a:ext cx="1143000" cy="857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7BB09-15B8-E1F3-09A8-E6DCD08BAFD4}"/>
              </a:ext>
            </a:extLst>
          </p:cNvPr>
          <p:cNvSpPr txBox="1"/>
          <p:nvPr/>
        </p:nvSpPr>
        <p:spPr>
          <a:xfrm>
            <a:off x="17406900" y="46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1" name="Picture 20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87A22964-41D3-55C7-8EE0-10AAD7F85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556900" y="3919298"/>
            <a:ext cx="1143000" cy="857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6F2313-BF9D-381C-E21A-7F512A51A7FC}"/>
              </a:ext>
            </a:extLst>
          </p:cNvPr>
          <p:cNvSpPr txBox="1"/>
          <p:nvPr/>
        </p:nvSpPr>
        <p:spPr>
          <a:xfrm>
            <a:off x="17556900" y="477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4" name="Picture 23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01BDEB79-2AF0-EFCE-A391-C41F634CF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43354" y="2556843"/>
            <a:ext cx="4376213" cy="3282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33EEBE-B5EE-673D-F37B-033F32F94CC4}"/>
              </a:ext>
            </a:extLst>
          </p:cNvPr>
          <p:cNvSpPr txBox="1"/>
          <p:nvPr/>
        </p:nvSpPr>
        <p:spPr>
          <a:xfrm>
            <a:off x="17706900" y="49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D462B-DD84-03A9-199B-61086AD984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981089" y="2341596"/>
            <a:ext cx="6305910" cy="5169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BF634-95AD-FBED-A652-C366179DDCF1}"/>
              </a:ext>
            </a:extLst>
          </p:cNvPr>
          <p:cNvSpPr txBox="1"/>
          <p:nvPr/>
        </p:nvSpPr>
        <p:spPr>
          <a:xfrm flipH="1">
            <a:off x="27507030" y="13536044"/>
            <a:ext cx="57950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1" tooltip="https://pngimg.com/download/4973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2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2346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Patrick, check it out!</a:t>
            </a:r>
          </a:p>
        </p:txBody>
      </p:sp>
      <p:pic>
        <p:nvPicPr>
          <p:cNvPr id="24" name="Picture 23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01BDEB79-2AF0-EFCE-A391-C41F634CF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3354" y="2556843"/>
            <a:ext cx="4376213" cy="3282160"/>
          </a:xfrm>
          <a:prstGeom prst="rect">
            <a:avLst/>
          </a:prstGeom>
        </p:spPr>
      </p:pic>
      <p:pic>
        <p:nvPicPr>
          <p:cNvPr id="8" name="Picture 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9935C68-722E-9FED-69E1-9F236AD9E6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6873" y="4349665"/>
            <a:ext cx="900048" cy="900048"/>
          </a:xfrm>
          <a:prstGeom prst="rect">
            <a:avLst/>
          </a:prstGeom>
        </p:spPr>
      </p:pic>
      <p:pic>
        <p:nvPicPr>
          <p:cNvPr id="9" name="Picture 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159EFD0C-E974-AE30-2765-5C4C8C376E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71900" y="3825316"/>
            <a:ext cx="900048" cy="900048"/>
          </a:xfrm>
          <a:prstGeom prst="rect">
            <a:avLst/>
          </a:prstGeom>
        </p:spPr>
      </p:pic>
      <p:pic>
        <p:nvPicPr>
          <p:cNvPr id="10" name="Picture 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C3814DB-6E3D-F736-67F6-EB0F2D8631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77570" y="3760375"/>
            <a:ext cx="900048" cy="900048"/>
          </a:xfrm>
          <a:prstGeom prst="rect">
            <a:avLst/>
          </a:prstGeom>
        </p:spPr>
      </p:pic>
      <p:pic>
        <p:nvPicPr>
          <p:cNvPr id="11" name="Picture 1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5FA1923-4551-689D-1CAC-1E472FB3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71852" y="4409139"/>
            <a:ext cx="900048" cy="900048"/>
          </a:xfrm>
          <a:prstGeom prst="rect">
            <a:avLst/>
          </a:prstGeom>
        </p:spPr>
      </p:pic>
      <p:pic>
        <p:nvPicPr>
          <p:cNvPr id="15" name="Picture 1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F8E2FDF-6A58-3D80-41A9-27CE4C02C3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51379" y="3175254"/>
            <a:ext cx="900048" cy="900048"/>
          </a:xfrm>
          <a:prstGeom prst="rect">
            <a:avLst/>
          </a:prstGeom>
        </p:spPr>
      </p:pic>
      <p:pic>
        <p:nvPicPr>
          <p:cNvPr id="16" name="Picture 1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E7C8833-F8C1-D448-AF4B-DD916347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55185" y="3652214"/>
            <a:ext cx="900048" cy="900048"/>
          </a:xfrm>
          <a:prstGeom prst="rect">
            <a:avLst/>
          </a:prstGeom>
        </p:spPr>
      </p:pic>
      <p:pic>
        <p:nvPicPr>
          <p:cNvPr id="17" name="Picture 1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4B8C9DE-6A02-66FF-3EFF-A298C4AB5E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66716" y="4210399"/>
            <a:ext cx="900048" cy="900048"/>
          </a:xfrm>
          <a:prstGeom prst="rect">
            <a:avLst/>
          </a:prstGeom>
        </p:spPr>
      </p:pic>
      <p:pic>
        <p:nvPicPr>
          <p:cNvPr id="23" name="Picture 2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7D108BB-127A-2331-EB32-10D99C8E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80444" y="4290191"/>
            <a:ext cx="900048" cy="900048"/>
          </a:xfrm>
          <a:prstGeom prst="rect">
            <a:avLst/>
          </a:prstGeom>
        </p:spPr>
      </p:pic>
      <p:pic>
        <p:nvPicPr>
          <p:cNvPr id="26" name="Picture 2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B0F23B2-4E52-5A45-49E0-BC0BA0F568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14499" y="2896781"/>
            <a:ext cx="900048" cy="900048"/>
          </a:xfrm>
          <a:prstGeom prst="rect">
            <a:avLst/>
          </a:prstGeom>
        </p:spPr>
      </p:pic>
      <p:pic>
        <p:nvPicPr>
          <p:cNvPr id="27" name="Picture 2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5A48302-3F8D-0D27-07F1-D43BC602C6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37110" y="3110313"/>
            <a:ext cx="900048" cy="900048"/>
          </a:xfrm>
          <a:prstGeom prst="rect">
            <a:avLst/>
          </a:prstGeom>
        </p:spPr>
      </p:pic>
      <p:pic>
        <p:nvPicPr>
          <p:cNvPr id="28" name="Picture 2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C34EAE4-1731-B8E1-914C-EC5BD62CA2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16139" y="4431860"/>
            <a:ext cx="900048" cy="900048"/>
          </a:xfrm>
          <a:prstGeom prst="rect">
            <a:avLst/>
          </a:prstGeom>
        </p:spPr>
      </p:pic>
      <p:pic>
        <p:nvPicPr>
          <p:cNvPr id="29" name="Picture 2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AC4A45F-9738-F270-BB4F-6C3874EA7A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61166" y="3907511"/>
            <a:ext cx="900048" cy="900048"/>
          </a:xfrm>
          <a:prstGeom prst="rect">
            <a:avLst/>
          </a:prstGeom>
        </p:spPr>
      </p:pic>
      <p:pic>
        <p:nvPicPr>
          <p:cNvPr id="30" name="Picture 2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BC9F4EA-C144-AF7E-4234-01B426798D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66836" y="3842570"/>
            <a:ext cx="900048" cy="900048"/>
          </a:xfrm>
          <a:prstGeom prst="rect">
            <a:avLst/>
          </a:prstGeom>
        </p:spPr>
      </p:pic>
      <p:pic>
        <p:nvPicPr>
          <p:cNvPr id="31" name="Picture 3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C5BEC0D-C5CA-6618-97ED-5E47A22E3A3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61118" y="4491334"/>
            <a:ext cx="900048" cy="900048"/>
          </a:xfrm>
          <a:prstGeom prst="rect">
            <a:avLst/>
          </a:prstGeom>
        </p:spPr>
      </p:pic>
      <p:pic>
        <p:nvPicPr>
          <p:cNvPr id="32" name="Picture 3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364565B-5DC2-C093-C37C-66BBD6D0C5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40645" y="3257449"/>
            <a:ext cx="900048" cy="900048"/>
          </a:xfrm>
          <a:prstGeom prst="rect">
            <a:avLst/>
          </a:prstGeom>
        </p:spPr>
      </p:pic>
      <p:pic>
        <p:nvPicPr>
          <p:cNvPr id="33" name="Picture 3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6B7C173-D631-D284-FF67-377B8F0DF6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44451" y="3734409"/>
            <a:ext cx="900048" cy="900048"/>
          </a:xfrm>
          <a:prstGeom prst="rect">
            <a:avLst/>
          </a:prstGeom>
        </p:spPr>
      </p:pic>
      <p:pic>
        <p:nvPicPr>
          <p:cNvPr id="34" name="Picture 3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1D63A8D-CC17-BE16-1895-D1ADF2C0B0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55982" y="4292594"/>
            <a:ext cx="900048" cy="900048"/>
          </a:xfrm>
          <a:prstGeom prst="rect">
            <a:avLst/>
          </a:prstGeom>
        </p:spPr>
      </p:pic>
      <p:pic>
        <p:nvPicPr>
          <p:cNvPr id="35" name="Picture 3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3FC6EA2-704E-C40B-5C77-DFDFB662B7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9710" y="4372386"/>
            <a:ext cx="900048" cy="900048"/>
          </a:xfrm>
          <a:prstGeom prst="rect">
            <a:avLst/>
          </a:prstGeom>
        </p:spPr>
      </p:pic>
      <p:pic>
        <p:nvPicPr>
          <p:cNvPr id="36" name="Picture 3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F8313B7-2348-1B9D-9B7D-5B279C2E82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03765" y="2978976"/>
            <a:ext cx="900048" cy="900048"/>
          </a:xfrm>
          <a:prstGeom prst="rect">
            <a:avLst/>
          </a:prstGeom>
        </p:spPr>
      </p:pic>
      <p:pic>
        <p:nvPicPr>
          <p:cNvPr id="37" name="Picture 3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058C6AF-6413-0488-5157-53C89113BD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6376" y="3192508"/>
            <a:ext cx="900048" cy="900048"/>
          </a:xfrm>
          <a:prstGeom prst="rect">
            <a:avLst/>
          </a:prstGeom>
        </p:spPr>
      </p:pic>
      <p:pic>
        <p:nvPicPr>
          <p:cNvPr id="3" name="Picture 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227B985-CF94-1580-1F3B-9699EBE6AB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31539" y="5708780"/>
            <a:ext cx="900048" cy="900048"/>
          </a:xfrm>
          <a:prstGeom prst="rect">
            <a:avLst/>
          </a:prstGeom>
        </p:spPr>
      </p:pic>
      <p:pic>
        <p:nvPicPr>
          <p:cNvPr id="4" name="Picture 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CD6C7EB-F965-17F6-61A6-359033A4D7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6566" y="5184431"/>
            <a:ext cx="900048" cy="900048"/>
          </a:xfrm>
          <a:prstGeom prst="rect">
            <a:avLst/>
          </a:prstGeom>
        </p:spPr>
      </p:pic>
      <p:pic>
        <p:nvPicPr>
          <p:cNvPr id="5" name="Picture 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BE6DB52-65D5-DD8B-AC5C-41D77302DF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82236" y="5119490"/>
            <a:ext cx="900048" cy="900048"/>
          </a:xfrm>
          <a:prstGeom prst="rect">
            <a:avLst/>
          </a:prstGeom>
        </p:spPr>
      </p:pic>
      <p:pic>
        <p:nvPicPr>
          <p:cNvPr id="6" name="Picture 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02BA981-BBA0-4F37-EFCF-28DC6750ED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76518" y="5768254"/>
            <a:ext cx="900048" cy="900048"/>
          </a:xfrm>
          <a:prstGeom prst="rect">
            <a:avLst/>
          </a:prstGeom>
        </p:spPr>
      </p:pic>
      <p:pic>
        <p:nvPicPr>
          <p:cNvPr id="20" name="Picture 1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6D61661-612C-67CF-DE44-1430A57C26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56045" y="4534369"/>
            <a:ext cx="900048" cy="900048"/>
          </a:xfrm>
          <a:prstGeom prst="rect">
            <a:avLst/>
          </a:prstGeom>
        </p:spPr>
      </p:pic>
      <p:pic>
        <p:nvPicPr>
          <p:cNvPr id="38" name="Picture 3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246C18E-35D3-18E4-B8BA-B4665915A6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59851" y="5011329"/>
            <a:ext cx="900048" cy="900048"/>
          </a:xfrm>
          <a:prstGeom prst="rect">
            <a:avLst/>
          </a:prstGeom>
        </p:spPr>
      </p:pic>
      <p:pic>
        <p:nvPicPr>
          <p:cNvPr id="39" name="Picture 3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DAF61DF-BA7C-FAB3-FC31-D46525FEB6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71382" y="5569514"/>
            <a:ext cx="900048" cy="900048"/>
          </a:xfrm>
          <a:prstGeom prst="rect">
            <a:avLst/>
          </a:prstGeom>
        </p:spPr>
      </p:pic>
      <p:pic>
        <p:nvPicPr>
          <p:cNvPr id="40" name="Picture 3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EE30523-CBEF-3E80-739B-8B1B329886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85110" y="5649306"/>
            <a:ext cx="900048" cy="900048"/>
          </a:xfrm>
          <a:prstGeom prst="rect">
            <a:avLst/>
          </a:prstGeom>
        </p:spPr>
      </p:pic>
      <p:pic>
        <p:nvPicPr>
          <p:cNvPr id="41" name="Picture 4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E12F810-E059-8C40-4B1C-674E33DABD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19165" y="4255896"/>
            <a:ext cx="900048" cy="900048"/>
          </a:xfrm>
          <a:prstGeom prst="rect">
            <a:avLst/>
          </a:prstGeom>
        </p:spPr>
      </p:pic>
      <p:pic>
        <p:nvPicPr>
          <p:cNvPr id="42" name="Picture 4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900DC14-D8EF-305F-ACC5-7BE81EE9AA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41776" y="4469428"/>
            <a:ext cx="900048" cy="900048"/>
          </a:xfrm>
          <a:prstGeom prst="rect">
            <a:avLst/>
          </a:prstGeom>
        </p:spPr>
      </p:pic>
      <p:pic>
        <p:nvPicPr>
          <p:cNvPr id="43" name="Picture 4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CFCB95D-9752-2587-D17E-5862D92887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20805" y="5790975"/>
            <a:ext cx="900048" cy="900048"/>
          </a:xfrm>
          <a:prstGeom prst="rect">
            <a:avLst/>
          </a:prstGeom>
        </p:spPr>
      </p:pic>
      <p:pic>
        <p:nvPicPr>
          <p:cNvPr id="44" name="Picture 4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C61296A-22E0-0698-6363-7D08D8F71F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65832" y="5266626"/>
            <a:ext cx="900048" cy="900048"/>
          </a:xfrm>
          <a:prstGeom prst="rect">
            <a:avLst/>
          </a:prstGeom>
        </p:spPr>
      </p:pic>
      <p:pic>
        <p:nvPicPr>
          <p:cNvPr id="45" name="Picture 4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52E0863-8DE9-F5FB-9984-3E9DD3B57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71502" y="5201685"/>
            <a:ext cx="900048" cy="900048"/>
          </a:xfrm>
          <a:prstGeom prst="rect">
            <a:avLst/>
          </a:prstGeom>
        </p:spPr>
      </p:pic>
      <p:pic>
        <p:nvPicPr>
          <p:cNvPr id="46" name="Picture 4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FC98F28-08A2-5582-AC30-C991F02D8C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65784" y="5850449"/>
            <a:ext cx="900048" cy="900048"/>
          </a:xfrm>
          <a:prstGeom prst="rect">
            <a:avLst/>
          </a:prstGeom>
        </p:spPr>
      </p:pic>
      <p:pic>
        <p:nvPicPr>
          <p:cNvPr id="47" name="Picture 4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0368178-343D-18FC-2EB6-22F2DAD34A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45311" y="4616564"/>
            <a:ext cx="900048" cy="900048"/>
          </a:xfrm>
          <a:prstGeom prst="rect">
            <a:avLst/>
          </a:prstGeom>
        </p:spPr>
      </p:pic>
      <p:pic>
        <p:nvPicPr>
          <p:cNvPr id="48" name="Picture 4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41FC4B7-4143-FFA4-A244-8EFC55717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49117" y="5093524"/>
            <a:ext cx="900048" cy="900048"/>
          </a:xfrm>
          <a:prstGeom prst="rect">
            <a:avLst/>
          </a:prstGeom>
        </p:spPr>
      </p:pic>
      <p:pic>
        <p:nvPicPr>
          <p:cNvPr id="49" name="Picture 4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38EDD63-0991-EE4F-90DF-3F9ED4CE20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60648" y="5651709"/>
            <a:ext cx="900048" cy="900048"/>
          </a:xfrm>
          <a:prstGeom prst="rect">
            <a:avLst/>
          </a:prstGeom>
        </p:spPr>
      </p:pic>
      <p:pic>
        <p:nvPicPr>
          <p:cNvPr id="50" name="Picture 4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BEC80AAD-D569-92F3-1D7E-53F81DCF5D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74376" y="5731501"/>
            <a:ext cx="900048" cy="900048"/>
          </a:xfrm>
          <a:prstGeom prst="rect">
            <a:avLst/>
          </a:prstGeom>
        </p:spPr>
      </p:pic>
      <p:pic>
        <p:nvPicPr>
          <p:cNvPr id="51" name="Picture 5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A174FF5-78DE-E99E-7BAF-50D0A0B14D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08431" y="4338091"/>
            <a:ext cx="900048" cy="900048"/>
          </a:xfrm>
          <a:prstGeom prst="rect">
            <a:avLst/>
          </a:prstGeom>
        </p:spPr>
      </p:pic>
      <p:pic>
        <p:nvPicPr>
          <p:cNvPr id="52" name="Picture 5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BD6A5BDB-ED3E-741E-CD6E-29D7C4A8C3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31042" y="4551623"/>
            <a:ext cx="900048" cy="900048"/>
          </a:xfrm>
          <a:prstGeom prst="rect">
            <a:avLst/>
          </a:prstGeom>
        </p:spPr>
      </p:pic>
      <p:pic>
        <p:nvPicPr>
          <p:cNvPr id="53" name="Picture 5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59F74CB-1D0A-AFC7-A5EE-517A2C619C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86523" y="5815774"/>
            <a:ext cx="900048" cy="900048"/>
          </a:xfrm>
          <a:prstGeom prst="rect">
            <a:avLst/>
          </a:prstGeom>
        </p:spPr>
      </p:pic>
      <p:pic>
        <p:nvPicPr>
          <p:cNvPr id="54" name="Picture 5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C323F3C-D5D9-40B3-5683-833156DF86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31550" y="5291425"/>
            <a:ext cx="900048" cy="900048"/>
          </a:xfrm>
          <a:prstGeom prst="rect">
            <a:avLst/>
          </a:prstGeom>
        </p:spPr>
      </p:pic>
      <p:pic>
        <p:nvPicPr>
          <p:cNvPr id="55" name="Picture 5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D78D16E-CC52-076A-36E7-ED3CC97F74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37220" y="5226484"/>
            <a:ext cx="900048" cy="900048"/>
          </a:xfrm>
          <a:prstGeom prst="rect">
            <a:avLst/>
          </a:prstGeom>
        </p:spPr>
      </p:pic>
      <p:pic>
        <p:nvPicPr>
          <p:cNvPr id="56" name="Picture 5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9664BD7-B275-026D-1C0C-711C4A9919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31502" y="5875248"/>
            <a:ext cx="900048" cy="900048"/>
          </a:xfrm>
          <a:prstGeom prst="rect">
            <a:avLst/>
          </a:prstGeom>
        </p:spPr>
      </p:pic>
      <p:pic>
        <p:nvPicPr>
          <p:cNvPr id="57" name="Picture 5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95DA9E1-9558-8221-4943-3FEBA7E796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11029" y="4641363"/>
            <a:ext cx="900048" cy="900048"/>
          </a:xfrm>
          <a:prstGeom prst="rect">
            <a:avLst/>
          </a:prstGeom>
        </p:spPr>
      </p:pic>
      <p:pic>
        <p:nvPicPr>
          <p:cNvPr id="58" name="Picture 5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8498C9B-F011-06ED-8E93-77EEF7B76A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14835" y="5118323"/>
            <a:ext cx="900048" cy="900048"/>
          </a:xfrm>
          <a:prstGeom prst="rect">
            <a:avLst/>
          </a:prstGeom>
        </p:spPr>
      </p:pic>
      <p:pic>
        <p:nvPicPr>
          <p:cNvPr id="59" name="Picture 5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FF87289-6E0A-055A-7CC8-1BE6D76FE1D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26366" y="5676508"/>
            <a:ext cx="900048" cy="900048"/>
          </a:xfrm>
          <a:prstGeom prst="rect">
            <a:avLst/>
          </a:prstGeom>
        </p:spPr>
      </p:pic>
      <p:pic>
        <p:nvPicPr>
          <p:cNvPr id="60" name="Picture 5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2571063-A1E8-2DD3-8342-205061D011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40094" y="5756300"/>
            <a:ext cx="900048" cy="900048"/>
          </a:xfrm>
          <a:prstGeom prst="rect">
            <a:avLst/>
          </a:prstGeom>
        </p:spPr>
      </p:pic>
      <p:pic>
        <p:nvPicPr>
          <p:cNvPr id="61" name="Picture 6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42AD585-E733-322A-E1E1-8C4D044B03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74149" y="4362890"/>
            <a:ext cx="900048" cy="900048"/>
          </a:xfrm>
          <a:prstGeom prst="rect">
            <a:avLst/>
          </a:prstGeom>
        </p:spPr>
      </p:pic>
      <p:pic>
        <p:nvPicPr>
          <p:cNvPr id="62" name="Picture 6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7F75196-D37F-2210-E370-9879124D71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96760" y="4576422"/>
            <a:ext cx="900048" cy="900048"/>
          </a:xfrm>
          <a:prstGeom prst="rect">
            <a:avLst/>
          </a:prstGeom>
        </p:spPr>
      </p:pic>
      <p:pic>
        <p:nvPicPr>
          <p:cNvPr id="63" name="Picture 6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9E6BA93-B580-FBBC-7ABF-6FC40223FE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75789" y="5897969"/>
            <a:ext cx="900048" cy="900048"/>
          </a:xfrm>
          <a:prstGeom prst="rect">
            <a:avLst/>
          </a:prstGeom>
        </p:spPr>
      </p:pic>
      <p:pic>
        <p:nvPicPr>
          <p:cNvPr id="64" name="Picture 6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11B6A93-26EA-DEBA-B62C-2FC217D9A5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20816" y="5373620"/>
            <a:ext cx="900048" cy="900048"/>
          </a:xfrm>
          <a:prstGeom prst="rect">
            <a:avLst/>
          </a:prstGeom>
        </p:spPr>
      </p:pic>
      <p:pic>
        <p:nvPicPr>
          <p:cNvPr id="65" name="Picture 6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B0BCCDA6-C1F6-54D8-8FF7-49752261B5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26486" y="5308679"/>
            <a:ext cx="900048" cy="900048"/>
          </a:xfrm>
          <a:prstGeom prst="rect">
            <a:avLst/>
          </a:prstGeom>
        </p:spPr>
      </p:pic>
      <p:pic>
        <p:nvPicPr>
          <p:cNvPr id="66" name="Picture 6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EDE974F-FC7F-30F3-AF19-3EDF845D50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20768" y="5957443"/>
            <a:ext cx="900048" cy="900048"/>
          </a:xfrm>
          <a:prstGeom prst="rect">
            <a:avLst/>
          </a:prstGeom>
        </p:spPr>
      </p:pic>
      <p:pic>
        <p:nvPicPr>
          <p:cNvPr id="67" name="Picture 6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D7B4662-A9DA-BFA7-EEA1-7C1969D087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00295" y="4723558"/>
            <a:ext cx="900048" cy="900048"/>
          </a:xfrm>
          <a:prstGeom prst="rect">
            <a:avLst/>
          </a:prstGeom>
        </p:spPr>
      </p:pic>
      <p:pic>
        <p:nvPicPr>
          <p:cNvPr id="68" name="Picture 6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55E2BAA-007B-BD98-F8EA-6A38094B75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04101" y="5200518"/>
            <a:ext cx="900048" cy="900048"/>
          </a:xfrm>
          <a:prstGeom prst="rect">
            <a:avLst/>
          </a:prstGeom>
        </p:spPr>
      </p:pic>
      <p:pic>
        <p:nvPicPr>
          <p:cNvPr id="69" name="Picture 6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88D6B3A-8626-5B74-FF21-C42CE83B71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15632" y="5758703"/>
            <a:ext cx="900048" cy="900048"/>
          </a:xfrm>
          <a:prstGeom prst="rect">
            <a:avLst/>
          </a:prstGeom>
        </p:spPr>
      </p:pic>
      <p:pic>
        <p:nvPicPr>
          <p:cNvPr id="70" name="Picture 6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258C06E-5FA7-F49B-8183-170BA2FB2B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29360" y="5838495"/>
            <a:ext cx="900048" cy="900048"/>
          </a:xfrm>
          <a:prstGeom prst="rect">
            <a:avLst/>
          </a:prstGeom>
        </p:spPr>
      </p:pic>
      <p:pic>
        <p:nvPicPr>
          <p:cNvPr id="71" name="Picture 7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50EBB05-E5F9-9D38-5EA2-31F9C189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63415" y="4445085"/>
            <a:ext cx="900048" cy="900048"/>
          </a:xfrm>
          <a:prstGeom prst="rect">
            <a:avLst/>
          </a:prstGeom>
        </p:spPr>
      </p:pic>
      <p:pic>
        <p:nvPicPr>
          <p:cNvPr id="72" name="Picture 7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4EF38C2-CADF-CD45-6EAB-D10E723679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86026" y="4658617"/>
            <a:ext cx="900048" cy="900048"/>
          </a:xfrm>
          <a:prstGeom prst="rect">
            <a:avLst/>
          </a:prstGeom>
        </p:spPr>
      </p:pic>
      <p:pic>
        <p:nvPicPr>
          <p:cNvPr id="73" name="Picture 7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3CE9DE2-5A89-4DFF-1D8B-BAEEF18B5B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41507" y="5922768"/>
            <a:ext cx="900048" cy="900048"/>
          </a:xfrm>
          <a:prstGeom prst="rect">
            <a:avLst/>
          </a:prstGeom>
        </p:spPr>
      </p:pic>
      <p:pic>
        <p:nvPicPr>
          <p:cNvPr id="74" name="Picture 7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2BF1B29-3216-E74A-2EA0-DCC06E1853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86534" y="5398419"/>
            <a:ext cx="900048" cy="900048"/>
          </a:xfrm>
          <a:prstGeom prst="rect">
            <a:avLst/>
          </a:prstGeom>
        </p:spPr>
      </p:pic>
      <p:pic>
        <p:nvPicPr>
          <p:cNvPr id="75" name="Picture 7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919C9BE-79B7-B563-57A6-30A2C10693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92204" y="5333478"/>
            <a:ext cx="900048" cy="900048"/>
          </a:xfrm>
          <a:prstGeom prst="rect">
            <a:avLst/>
          </a:prstGeom>
        </p:spPr>
      </p:pic>
      <p:pic>
        <p:nvPicPr>
          <p:cNvPr id="76" name="Picture 7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7F2682C-AF57-A9D8-C50B-CA23964F9B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86486" y="5982242"/>
            <a:ext cx="900048" cy="900048"/>
          </a:xfrm>
          <a:prstGeom prst="rect">
            <a:avLst/>
          </a:prstGeom>
        </p:spPr>
      </p:pic>
      <p:pic>
        <p:nvPicPr>
          <p:cNvPr id="77" name="Picture 7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485AD4C-8E2F-FA82-8841-A3304CAF016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66013" y="4748357"/>
            <a:ext cx="900048" cy="900048"/>
          </a:xfrm>
          <a:prstGeom prst="rect">
            <a:avLst/>
          </a:prstGeom>
        </p:spPr>
      </p:pic>
      <p:pic>
        <p:nvPicPr>
          <p:cNvPr id="78" name="Picture 7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91A54BF-3600-CCCF-E553-01FD89CE12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819" y="5225317"/>
            <a:ext cx="900048" cy="900048"/>
          </a:xfrm>
          <a:prstGeom prst="rect">
            <a:avLst/>
          </a:prstGeom>
        </p:spPr>
      </p:pic>
      <p:pic>
        <p:nvPicPr>
          <p:cNvPr id="79" name="Picture 7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C1AFA1B-F98F-2E30-9157-6A9036D5C1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81350" y="5783502"/>
            <a:ext cx="900048" cy="900048"/>
          </a:xfrm>
          <a:prstGeom prst="rect">
            <a:avLst/>
          </a:prstGeom>
        </p:spPr>
      </p:pic>
      <p:pic>
        <p:nvPicPr>
          <p:cNvPr id="80" name="Picture 7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71BF5F1-FAF4-AE8A-65E5-C55FB14A8D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95078" y="5863294"/>
            <a:ext cx="900048" cy="900048"/>
          </a:xfrm>
          <a:prstGeom prst="rect">
            <a:avLst/>
          </a:prstGeom>
        </p:spPr>
      </p:pic>
      <p:pic>
        <p:nvPicPr>
          <p:cNvPr id="81" name="Picture 8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6388348-FA1D-651F-3D4D-59E62A6287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29133" y="4469884"/>
            <a:ext cx="900048" cy="900048"/>
          </a:xfrm>
          <a:prstGeom prst="rect">
            <a:avLst/>
          </a:prstGeom>
        </p:spPr>
      </p:pic>
      <p:pic>
        <p:nvPicPr>
          <p:cNvPr id="82" name="Picture 8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DA3DDE0-08B0-70BB-F76C-E0BEAAC0B8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51744" y="4683416"/>
            <a:ext cx="900048" cy="900048"/>
          </a:xfrm>
          <a:prstGeom prst="rect">
            <a:avLst/>
          </a:prstGeom>
        </p:spPr>
      </p:pic>
      <p:pic>
        <p:nvPicPr>
          <p:cNvPr id="83" name="Picture 8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18DDD42-0223-1110-03B6-AD5FFCFF32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30773" y="6004963"/>
            <a:ext cx="900048" cy="900048"/>
          </a:xfrm>
          <a:prstGeom prst="rect">
            <a:avLst/>
          </a:prstGeom>
        </p:spPr>
      </p:pic>
      <p:pic>
        <p:nvPicPr>
          <p:cNvPr id="84" name="Picture 8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B29E98F-1B55-A8FB-3749-1945C9A1A1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75800" y="5480614"/>
            <a:ext cx="900048" cy="900048"/>
          </a:xfrm>
          <a:prstGeom prst="rect">
            <a:avLst/>
          </a:prstGeom>
        </p:spPr>
      </p:pic>
      <p:pic>
        <p:nvPicPr>
          <p:cNvPr id="85" name="Picture 8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6618FD3-722F-E112-B1DF-BE560D0C17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81470" y="5415673"/>
            <a:ext cx="900048" cy="900048"/>
          </a:xfrm>
          <a:prstGeom prst="rect">
            <a:avLst/>
          </a:prstGeom>
        </p:spPr>
      </p:pic>
      <p:pic>
        <p:nvPicPr>
          <p:cNvPr id="86" name="Picture 8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403700D-9C2A-CAD1-1ED7-A49CF4AD59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75752" y="6064437"/>
            <a:ext cx="900048" cy="900048"/>
          </a:xfrm>
          <a:prstGeom prst="rect">
            <a:avLst/>
          </a:prstGeom>
        </p:spPr>
      </p:pic>
      <p:pic>
        <p:nvPicPr>
          <p:cNvPr id="87" name="Picture 8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1F7465C3-3674-5731-81C6-3A8630E5D7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55279" y="4830552"/>
            <a:ext cx="900048" cy="900048"/>
          </a:xfrm>
          <a:prstGeom prst="rect">
            <a:avLst/>
          </a:prstGeom>
        </p:spPr>
      </p:pic>
      <p:pic>
        <p:nvPicPr>
          <p:cNvPr id="88" name="Picture 8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780D8C2-88A4-5A81-85C5-E85344FA52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59085" y="5307512"/>
            <a:ext cx="900048" cy="900048"/>
          </a:xfrm>
          <a:prstGeom prst="rect">
            <a:avLst/>
          </a:prstGeom>
        </p:spPr>
      </p:pic>
      <p:pic>
        <p:nvPicPr>
          <p:cNvPr id="89" name="Picture 8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11BA689-6D1B-9A84-F554-2DA3C3BEC1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70616" y="5865697"/>
            <a:ext cx="900048" cy="900048"/>
          </a:xfrm>
          <a:prstGeom prst="rect">
            <a:avLst/>
          </a:prstGeom>
        </p:spPr>
      </p:pic>
      <p:pic>
        <p:nvPicPr>
          <p:cNvPr id="90" name="Picture 8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22EB835-90D6-5AE6-7909-7593E5413D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84344" y="5945489"/>
            <a:ext cx="900048" cy="900048"/>
          </a:xfrm>
          <a:prstGeom prst="rect">
            <a:avLst/>
          </a:prstGeom>
        </p:spPr>
      </p:pic>
      <p:pic>
        <p:nvPicPr>
          <p:cNvPr id="91" name="Picture 9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F003752-01D9-1569-16D5-30D0840AB3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18399" y="4552079"/>
            <a:ext cx="900048" cy="900048"/>
          </a:xfrm>
          <a:prstGeom prst="rect">
            <a:avLst/>
          </a:prstGeom>
        </p:spPr>
      </p:pic>
      <p:pic>
        <p:nvPicPr>
          <p:cNvPr id="92" name="Picture 9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5FFB777-FC55-ED89-4F0F-DE149C3B83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41010" y="4765611"/>
            <a:ext cx="900048" cy="900048"/>
          </a:xfrm>
          <a:prstGeom prst="rect">
            <a:avLst/>
          </a:prstGeom>
        </p:spPr>
      </p:pic>
      <p:pic>
        <p:nvPicPr>
          <p:cNvPr id="94" name="Picture 9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D856CC6-843D-C435-8BE8-DED63A8347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52372" y="3647408"/>
            <a:ext cx="900048" cy="900048"/>
          </a:xfrm>
          <a:prstGeom prst="rect">
            <a:avLst/>
          </a:prstGeom>
        </p:spPr>
      </p:pic>
      <p:pic>
        <p:nvPicPr>
          <p:cNvPr id="95" name="Picture 9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BF8C5ED8-D923-6D5E-9B28-E8245509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97399" y="3123059"/>
            <a:ext cx="900048" cy="900048"/>
          </a:xfrm>
          <a:prstGeom prst="rect">
            <a:avLst/>
          </a:prstGeom>
        </p:spPr>
      </p:pic>
      <p:pic>
        <p:nvPicPr>
          <p:cNvPr id="96" name="Picture 9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6E4E367-1F3E-0921-5FC3-D857198C42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03069" y="3058118"/>
            <a:ext cx="900048" cy="900048"/>
          </a:xfrm>
          <a:prstGeom prst="rect">
            <a:avLst/>
          </a:prstGeom>
        </p:spPr>
      </p:pic>
      <p:pic>
        <p:nvPicPr>
          <p:cNvPr id="97" name="Picture 9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C58CE7E-C6AF-3133-A879-F385F0C2D5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97351" y="3706882"/>
            <a:ext cx="900048" cy="900048"/>
          </a:xfrm>
          <a:prstGeom prst="rect">
            <a:avLst/>
          </a:prstGeom>
        </p:spPr>
      </p:pic>
      <p:pic>
        <p:nvPicPr>
          <p:cNvPr id="98" name="Picture 9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1B6FAE7-27ED-AE16-C7D3-8B27BE7249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6878" y="2472997"/>
            <a:ext cx="900048" cy="900048"/>
          </a:xfrm>
          <a:prstGeom prst="rect">
            <a:avLst/>
          </a:prstGeom>
        </p:spPr>
      </p:pic>
      <p:pic>
        <p:nvPicPr>
          <p:cNvPr id="99" name="Picture 9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EBE1CCD-5D0B-9AEF-7C40-1B86E47CC4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80684" y="2949957"/>
            <a:ext cx="900048" cy="900048"/>
          </a:xfrm>
          <a:prstGeom prst="rect">
            <a:avLst/>
          </a:prstGeom>
        </p:spPr>
      </p:pic>
      <p:pic>
        <p:nvPicPr>
          <p:cNvPr id="100" name="Picture 9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1D508D2-0AB9-887B-10D3-3702E5EA9FD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92215" y="3508142"/>
            <a:ext cx="900048" cy="900048"/>
          </a:xfrm>
          <a:prstGeom prst="rect">
            <a:avLst/>
          </a:prstGeom>
        </p:spPr>
      </p:pic>
      <p:pic>
        <p:nvPicPr>
          <p:cNvPr id="101" name="Picture 10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5B294EF-6755-C4AE-CA14-C4B520B4BF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05943" y="3587934"/>
            <a:ext cx="900048" cy="900048"/>
          </a:xfrm>
          <a:prstGeom prst="rect">
            <a:avLst/>
          </a:prstGeom>
        </p:spPr>
      </p:pic>
      <p:pic>
        <p:nvPicPr>
          <p:cNvPr id="102" name="Picture 10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5AB7C87-FCE8-1957-A270-DFA7A0F0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39998" y="2194524"/>
            <a:ext cx="900048" cy="900048"/>
          </a:xfrm>
          <a:prstGeom prst="rect">
            <a:avLst/>
          </a:prstGeom>
        </p:spPr>
      </p:pic>
      <p:pic>
        <p:nvPicPr>
          <p:cNvPr id="103" name="Picture 10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3E4D149-0463-7B2A-D732-F4F2439275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662609" y="2408056"/>
            <a:ext cx="900048" cy="900048"/>
          </a:xfrm>
          <a:prstGeom prst="rect">
            <a:avLst/>
          </a:prstGeom>
        </p:spPr>
      </p:pic>
      <p:pic>
        <p:nvPicPr>
          <p:cNvPr id="104" name="Picture 10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9B68CBE-425E-E6A3-5A2E-00AF5B8528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41638" y="3729603"/>
            <a:ext cx="900048" cy="900048"/>
          </a:xfrm>
          <a:prstGeom prst="rect">
            <a:avLst/>
          </a:prstGeom>
        </p:spPr>
      </p:pic>
      <p:pic>
        <p:nvPicPr>
          <p:cNvPr id="105" name="Picture 10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E2B2B1E-01CD-3A31-9026-E9566ED3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86665" y="3205254"/>
            <a:ext cx="900048" cy="900048"/>
          </a:xfrm>
          <a:prstGeom prst="rect">
            <a:avLst/>
          </a:prstGeom>
        </p:spPr>
      </p:pic>
      <p:pic>
        <p:nvPicPr>
          <p:cNvPr id="106" name="Picture 10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306D5C4-1F8D-4910-292B-0EE86084C3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92335" y="3140313"/>
            <a:ext cx="900048" cy="900048"/>
          </a:xfrm>
          <a:prstGeom prst="rect">
            <a:avLst/>
          </a:prstGeom>
        </p:spPr>
      </p:pic>
      <p:pic>
        <p:nvPicPr>
          <p:cNvPr id="107" name="Picture 10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74E8A10-C2B3-B2AB-F0E5-2402D34B1D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86617" y="3789077"/>
            <a:ext cx="900048" cy="900048"/>
          </a:xfrm>
          <a:prstGeom prst="rect">
            <a:avLst/>
          </a:prstGeom>
        </p:spPr>
      </p:pic>
      <p:pic>
        <p:nvPicPr>
          <p:cNvPr id="108" name="Picture 10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BFDD37B-3494-BE5B-90AD-A88F824347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66144" y="2555192"/>
            <a:ext cx="900048" cy="900048"/>
          </a:xfrm>
          <a:prstGeom prst="rect">
            <a:avLst/>
          </a:prstGeom>
        </p:spPr>
      </p:pic>
      <p:pic>
        <p:nvPicPr>
          <p:cNvPr id="109" name="Picture 10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A98C676-8B0E-E159-F2FC-965EA48009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69950" y="3032152"/>
            <a:ext cx="900048" cy="900048"/>
          </a:xfrm>
          <a:prstGeom prst="rect">
            <a:avLst/>
          </a:prstGeom>
        </p:spPr>
      </p:pic>
      <p:pic>
        <p:nvPicPr>
          <p:cNvPr id="110" name="Picture 10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98FDDFE-FF5C-D417-06E9-9684F97256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81481" y="3590337"/>
            <a:ext cx="900048" cy="900048"/>
          </a:xfrm>
          <a:prstGeom prst="rect">
            <a:avLst/>
          </a:prstGeom>
        </p:spPr>
      </p:pic>
      <p:pic>
        <p:nvPicPr>
          <p:cNvPr id="111" name="Picture 11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86E1973-4C65-F75B-FED9-A714F68D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95209" y="3670129"/>
            <a:ext cx="900048" cy="900048"/>
          </a:xfrm>
          <a:prstGeom prst="rect">
            <a:avLst/>
          </a:prstGeom>
        </p:spPr>
      </p:pic>
      <p:pic>
        <p:nvPicPr>
          <p:cNvPr id="112" name="Picture 11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72CE44D-81AC-4710-BED2-9944951BB3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29264" y="2276719"/>
            <a:ext cx="900048" cy="900048"/>
          </a:xfrm>
          <a:prstGeom prst="rect">
            <a:avLst/>
          </a:prstGeom>
        </p:spPr>
      </p:pic>
      <p:pic>
        <p:nvPicPr>
          <p:cNvPr id="113" name="Picture 11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AFBE23F-A673-2E2E-DD75-8B9C8250F0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51875" y="2490251"/>
            <a:ext cx="900048" cy="90004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40BB7757-216B-0791-B131-FC5B45A362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3981089" y="2341596"/>
            <a:ext cx="6305910" cy="51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65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9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9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4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9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9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9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4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9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4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4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9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4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9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9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4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9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9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4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4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9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2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4" dur="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9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4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1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UNFINISHED SECTION</a:t>
            </a:r>
          </a:p>
        </p:txBody>
      </p:sp>
    </p:spTree>
    <p:extLst>
      <p:ext uri="{BB962C8B-B14F-4D97-AF65-F5344CB8AC3E}">
        <p14:creationId xmlns:p14="http://schemas.microsoft.com/office/powerpoint/2010/main" val="2445959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I guess you’re right plankton.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393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Abadi" panose="020B0604020104020204" pitchFamily="34" charset="0"/>
              </a:rPr>
              <a:t>I am 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just a kid.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97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24" name="Picture 23" descr="A cartoon character with long green stems and a smiling face&#10;&#10;Description automatically generated">
            <a:extLst>
              <a:ext uri="{FF2B5EF4-FFF2-40B4-BE49-F238E27FC236}">
                <a16:creationId xmlns:a16="http://schemas.microsoft.com/office/drawing/2014/main" id="{0F3679B1-7887-ACF0-2AE0-9E11571870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61" y="2268241"/>
            <a:ext cx="4241755" cy="4241755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-Of course I’m right. Okay, Neptune time to kill.</a:t>
            </a:r>
          </a:p>
        </p:txBody>
      </p:sp>
    </p:spTree>
    <p:extLst>
      <p:ext uri="{BB962C8B-B14F-4D97-AF65-F5344CB8AC3E}">
        <p14:creationId xmlns:p14="http://schemas.microsoft.com/office/powerpoint/2010/main" val="1656023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4" name="Picture 3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7FD39AE2-1E06-DBD9-3B17-E601B6C6E6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8463" y="2773815"/>
            <a:ext cx="3720248" cy="3720248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-Of course I’m right. Okay, Neptune time to kill.</a:t>
            </a:r>
          </a:p>
        </p:txBody>
      </p:sp>
    </p:spTree>
    <p:extLst>
      <p:ext uri="{BB962C8B-B14F-4D97-AF65-F5344CB8AC3E}">
        <p14:creationId xmlns:p14="http://schemas.microsoft.com/office/powerpoint/2010/main" val="3544127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2" name="Picture 1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A2D6EE29-42C0-32E0-8712-CE9F658FF5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6583563" y="2523745"/>
            <a:ext cx="2749143" cy="390603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-And you know,</a:t>
            </a:r>
          </a:p>
        </p:txBody>
      </p:sp>
    </p:spTree>
    <p:extLst>
      <p:ext uri="{BB962C8B-B14F-4D97-AF65-F5344CB8AC3E}">
        <p14:creationId xmlns:p14="http://schemas.microsoft.com/office/powerpoint/2010/main" val="1266108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30449520" y="0"/>
            <a:ext cx="42641520" cy="25335101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44FDF0-5E86-8F45-DEF6-D975D1B41749}"/>
              </a:ext>
            </a:extLst>
          </p:cNvPr>
          <p:cNvSpPr txBox="1"/>
          <p:nvPr/>
        </p:nvSpPr>
        <p:spPr>
          <a:xfrm>
            <a:off x="4161016" y="2551837"/>
            <a:ext cx="3869970" cy="17543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RGC Exists</a:t>
            </a:r>
          </a:p>
          <a:p>
            <a:pPr algn="ctr"/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Presents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E6EE79-5C43-2CC5-7633-61F72ABCB611}"/>
              </a:ext>
            </a:extLst>
          </p:cNvPr>
          <p:cNvSpPr txBox="1"/>
          <p:nvPr/>
        </p:nvSpPr>
        <p:spPr>
          <a:xfrm>
            <a:off x="1906398" y="2213283"/>
            <a:ext cx="8379217" cy="243143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With audio from</a:t>
            </a:r>
          </a:p>
          <a:p>
            <a:pPr algn="ctr"/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The </a:t>
            </a:r>
            <a:r>
              <a:rPr lang="en-US" sz="5400" dirty="0" err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Spongebob</a:t>
            </a:r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 </a:t>
            </a:r>
            <a:r>
              <a:rPr lang="en-US" sz="5400" dirty="0" err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Squarepants</a:t>
            </a:r>
            <a:endParaRPr lang="en-US" sz="54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ld English Text MT" panose="03040902040508030806" pitchFamily="66" charset="0"/>
            </a:endParaRPr>
          </a:p>
          <a:p>
            <a:pPr algn="ctr"/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Movie Rehydrated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471C1-17AF-B4BB-981D-293CA32CFD11}"/>
              </a:ext>
            </a:extLst>
          </p:cNvPr>
          <p:cNvSpPr txBox="1"/>
          <p:nvPr/>
        </p:nvSpPr>
        <p:spPr>
          <a:xfrm>
            <a:off x="2411343" y="2136338"/>
            <a:ext cx="7369325" cy="258532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A reanimation of a film by</a:t>
            </a:r>
          </a:p>
          <a:p>
            <a:pPr algn="ctr"/>
            <a:r>
              <a:rPr lang="en-US" sz="36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Paramount Pictures</a:t>
            </a:r>
          </a:p>
          <a:p>
            <a:pPr algn="ctr"/>
            <a:r>
              <a:rPr lang="en-US" sz="36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Nickelodeon Movies</a:t>
            </a:r>
          </a:p>
          <a:p>
            <a:pPr algn="ctr"/>
            <a:r>
              <a:rPr lang="en-US" sz="36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&amp; United Plankton Pictures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B4ADB5-E34E-2D27-63D2-B0A7FF9909BB}"/>
              </a:ext>
            </a:extLst>
          </p:cNvPr>
          <p:cNvGrpSpPr/>
          <p:nvPr/>
        </p:nvGrpSpPr>
        <p:grpSpPr>
          <a:xfrm>
            <a:off x="-1492552" y="-917882"/>
            <a:ext cx="7330355" cy="11921162"/>
            <a:chOff x="-1492552" y="-917882"/>
            <a:chExt cx="7330355" cy="1192116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78419CC-42BD-D203-6FE5-134A51E8B6FF}"/>
                </a:ext>
              </a:extLst>
            </p:cNvPr>
            <p:cNvGrpSpPr/>
            <p:nvPr/>
          </p:nvGrpSpPr>
          <p:grpSpPr>
            <a:xfrm>
              <a:off x="-1492552" y="-917882"/>
              <a:ext cx="7330355" cy="11921162"/>
              <a:chOff x="-1492552" y="-917882"/>
              <a:chExt cx="7330355" cy="1192116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4CFE49-6F16-7672-3009-C2315EA358F9}"/>
                  </a:ext>
                </a:extLst>
              </p:cNvPr>
              <p:cNvSpPr/>
              <p:nvPr/>
            </p:nvSpPr>
            <p:spPr>
              <a:xfrm>
                <a:off x="1477679" y="-917882"/>
                <a:ext cx="187504" cy="554736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2069FBD-B0BF-AFA3-50F6-EE5961F81507}"/>
                  </a:ext>
                </a:extLst>
              </p:cNvPr>
              <p:cNvCxnSpPr>
                <a:stCxn id="22" idx="4"/>
              </p:cNvCxnSpPr>
              <p:nvPr/>
            </p:nvCxnSpPr>
            <p:spPr>
              <a:xfrm>
                <a:off x="2870847" y="2506038"/>
                <a:ext cx="14593" cy="92296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3CB785A-5735-9D85-2123-6C2D84835F80}"/>
                  </a:ext>
                </a:extLst>
              </p:cNvPr>
              <p:cNvCxnSpPr>
                <a:cxnSpLocks/>
                <a:stCxn id="22" idx="4"/>
              </p:cNvCxnSpPr>
              <p:nvPr/>
            </p:nvCxnSpPr>
            <p:spPr>
              <a:xfrm>
                <a:off x="2870847" y="2506038"/>
                <a:ext cx="840976" cy="32860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3C4923F-AE18-D13D-8030-98D42B75B9FA}"/>
                  </a:ext>
                </a:extLst>
              </p:cNvPr>
              <p:cNvCxnSpPr>
                <a:cxnSpLocks/>
                <a:endCxn id="22" idx="4"/>
              </p:cNvCxnSpPr>
              <p:nvPr/>
            </p:nvCxnSpPr>
            <p:spPr>
              <a:xfrm flipV="1">
                <a:off x="2523743" y="2506038"/>
                <a:ext cx="347104" cy="42189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2108AE8-9B60-770F-5716-0C9419E5D5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4858" y="2927933"/>
                <a:ext cx="8885" cy="85158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5D050A8-2B81-5867-F4B5-2201E7DBDB5F}"/>
                  </a:ext>
                </a:extLst>
              </p:cNvPr>
              <p:cNvSpPr/>
              <p:nvPr/>
            </p:nvSpPr>
            <p:spPr>
              <a:xfrm>
                <a:off x="-1492552" y="3194993"/>
                <a:ext cx="6048336" cy="7808287"/>
              </a:xfrm>
              <a:custGeom>
                <a:avLst/>
                <a:gdLst>
                  <a:gd name="connsiteX0" fmla="*/ 140200 w 6048336"/>
                  <a:gd name="connsiteY0" fmla="*/ 0 h 7808287"/>
                  <a:gd name="connsiteX1" fmla="*/ 5908136 w 6048336"/>
                  <a:gd name="connsiteY1" fmla="*/ 0 h 7808287"/>
                  <a:gd name="connsiteX2" fmla="*/ 6048336 w 6048336"/>
                  <a:gd name="connsiteY2" fmla="*/ 140200 h 7808287"/>
                  <a:gd name="connsiteX3" fmla="*/ 6048336 w 6048336"/>
                  <a:gd name="connsiteY3" fmla="*/ 1777993 h 7808287"/>
                  <a:gd name="connsiteX4" fmla="*/ 5565402 w 6048336"/>
                  <a:gd name="connsiteY4" fmla="*/ 2260927 h 7808287"/>
                  <a:gd name="connsiteX5" fmla="*/ 3903894 w 6048336"/>
                  <a:gd name="connsiteY5" fmla="*/ 2260927 h 7808287"/>
                  <a:gd name="connsiteX6" fmla="*/ 3903894 w 6048336"/>
                  <a:gd name="connsiteY6" fmla="*/ 7808287 h 7808287"/>
                  <a:gd name="connsiteX7" fmla="*/ 2224071 w 6048336"/>
                  <a:gd name="connsiteY7" fmla="*/ 7808287 h 7808287"/>
                  <a:gd name="connsiteX8" fmla="*/ 2224071 w 6048336"/>
                  <a:gd name="connsiteY8" fmla="*/ 2260927 h 7808287"/>
                  <a:gd name="connsiteX9" fmla="*/ 482934 w 6048336"/>
                  <a:gd name="connsiteY9" fmla="*/ 2260927 h 7808287"/>
                  <a:gd name="connsiteX10" fmla="*/ 0 w 6048336"/>
                  <a:gd name="connsiteY10" fmla="*/ 1777993 h 7808287"/>
                  <a:gd name="connsiteX11" fmla="*/ 0 w 6048336"/>
                  <a:gd name="connsiteY11" fmla="*/ 140200 h 780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336" h="7808287">
                    <a:moveTo>
                      <a:pt x="140200" y="0"/>
                    </a:moveTo>
                    <a:lnTo>
                      <a:pt x="5908136" y="0"/>
                    </a:lnTo>
                    <a:lnTo>
                      <a:pt x="6048336" y="140200"/>
                    </a:lnTo>
                    <a:lnTo>
                      <a:pt x="6048336" y="1777993"/>
                    </a:lnTo>
                    <a:lnTo>
                      <a:pt x="5565402" y="2260927"/>
                    </a:lnTo>
                    <a:lnTo>
                      <a:pt x="3903894" y="2260927"/>
                    </a:lnTo>
                    <a:lnTo>
                      <a:pt x="3903894" y="7808287"/>
                    </a:lnTo>
                    <a:lnTo>
                      <a:pt x="2224071" y="7808287"/>
                    </a:lnTo>
                    <a:lnTo>
                      <a:pt x="2224071" y="2260927"/>
                    </a:lnTo>
                    <a:lnTo>
                      <a:pt x="482934" y="2260927"/>
                    </a:lnTo>
                    <a:lnTo>
                      <a:pt x="0" y="1777993"/>
                    </a:lnTo>
                    <a:lnTo>
                      <a:pt x="0" y="140200"/>
                    </a:lnTo>
                    <a:close/>
                  </a:path>
                </a:pathLst>
              </a:cu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Smiley Face 21">
                <a:extLst>
                  <a:ext uri="{FF2B5EF4-FFF2-40B4-BE49-F238E27FC236}">
                    <a16:creationId xmlns:a16="http://schemas.microsoft.com/office/drawing/2014/main" id="{75FE33EE-43F6-01E6-6730-246E99DCD0C1}"/>
                  </a:ext>
                </a:extLst>
              </p:cNvPr>
              <p:cNvSpPr/>
              <p:nvPr/>
            </p:nvSpPr>
            <p:spPr>
              <a:xfrm>
                <a:off x="2220607" y="1205558"/>
                <a:ext cx="1300480" cy="1300480"/>
              </a:xfrm>
              <a:prstGeom prst="smileyFace">
                <a:avLst>
                  <a:gd name="adj" fmla="val -109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764285A-B76A-69DC-CB79-7C46B70EA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 rot="353398">
                <a:off x="2980303" y="1361531"/>
                <a:ext cx="2857500" cy="704850"/>
              </a:xfrm>
              <a:prstGeom prst="rect">
                <a:avLst/>
              </a:prstGeom>
            </p:spPr>
          </p:pic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D4922F-50B9-36EE-51F9-FD616D34CC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34633" y="1750058"/>
                <a:ext cx="377190" cy="10845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E4C5B40B-854B-6ABB-BFEF-F283D926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174249" y="556522"/>
              <a:ext cx="1422382" cy="1422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547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2.4362 -0.00255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10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  <p:bldP spid="16" grpId="0"/>
      <p:bldP spid="16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I’ve been through a lot in the past six days, five minutes, 27-and-a-half seconds.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571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if I’ve learned anything during that time,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273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It’s that you are who you are.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899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2" name="Picture 1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A2D6EE29-42C0-32E0-8712-CE9F658FF5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6583563" y="2523745"/>
            <a:ext cx="2749143" cy="390603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-That’s right. Okay, Neptune-</a:t>
            </a:r>
          </a:p>
        </p:txBody>
      </p:sp>
    </p:spTree>
    <p:extLst>
      <p:ext uri="{BB962C8B-B14F-4D97-AF65-F5344CB8AC3E}">
        <p14:creationId xmlns:p14="http://schemas.microsoft.com/office/powerpoint/2010/main" val="643007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4" name="Picture 3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7FD39AE2-1E06-DBD9-3B17-E601B6C6E6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8463" y="2773815"/>
            <a:ext cx="3720248" cy="3720248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C5B872-BA77-2E52-D8F0-AD08F826EE8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-That’s right. Okay, Neptune-</a:t>
            </a:r>
          </a:p>
        </p:txBody>
      </p:sp>
    </p:spTree>
    <p:extLst>
      <p:ext uri="{BB962C8B-B14F-4D97-AF65-F5344CB8AC3E}">
        <p14:creationId xmlns:p14="http://schemas.microsoft.com/office/powerpoint/2010/main" val="3402473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no amount of mermaid magic…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864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rtoon of a mermaid&#10;&#10;Description automatically generated">
            <a:extLst>
              <a:ext uri="{FF2B5EF4-FFF2-40B4-BE49-F238E27FC236}">
                <a16:creationId xmlns:a16="http://schemas.microsoft.com/office/drawing/2014/main" id="{AE5987B5-2BB6-ACF0-62F7-D667E55DB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22" y="1935481"/>
            <a:ext cx="6035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52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Or managerial promotion…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763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rtoon of a red monster with boxing gloves&#10;&#10;Description automatically generated">
            <a:extLst>
              <a:ext uri="{FF2B5EF4-FFF2-40B4-BE49-F238E27FC236}">
                <a16:creationId xmlns:a16="http://schemas.microsoft.com/office/drawing/2014/main" id="{E732A409-B215-A527-692D-F9B7D098A7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10" y="1388110"/>
            <a:ext cx="5619750" cy="546989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63284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Or some other third thing…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91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stCxn id="22" idx="4"/>
          </p:cNvCxnSpPr>
          <p:nvPr/>
        </p:nvCxnSpPr>
        <p:spPr>
          <a:xfrm>
            <a:off x="2689093" y="4835589"/>
            <a:ext cx="24022" cy="15193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89093" y="4835589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117712" y="4835589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 flipV="1">
            <a:off x="2103086" y="5530085"/>
            <a:ext cx="14626" cy="14018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18709" y="2694821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353398">
            <a:off x="2869272" y="2951574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H="1" flipV="1">
            <a:off x="3452548" y="3591142"/>
            <a:ext cx="620906" cy="178537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EF24400B-EF8D-1D5C-1B17-E75C88444A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7471" y="1878452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96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Can make me anything more than what I really am inside...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02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41148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608076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10939" y="319227"/>
            <a:ext cx="7533323" cy="109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 kid.</a:t>
            </a:r>
          </a:p>
        </p:txBody>
      </p:sp>
    </p:spTree>
    <p:extLst>
      <p:ext uri="{BB962C8B-B14F-4D97-AF65-F5344CB8AC3E}">
        <p14:creationId xmlns:p14="http://schemas.microsoft.com/office/powerpoint/2010/main" val="1463826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2" name="Picture 1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A2D6EE29-42C0-32E0-8712-CE9F658FF5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6583563" y="2523745"/>
            <a:ext cx="2749143" cy="390603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-That’s great. Now get back against the wall.</a:t>
            </a:r>
          </a:p>
        </p:txBody>
      </p:sp>
    </p:spTree>
    <p:extLst>
      <p:ext uri="{BB962C8B-B14F-4D97-AF65-F5344CB8AC3E}">
        <p14:creationId xmlns:p14="http://schemas.microsoft.com/office/powerpoint/2010/main" val="48844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-But that’s okay!</a:t>
            </a:r>
          </a:p>
        </p:txBody>
      </p:sp>
      <p:pic>
        <p:nvPicPr>
          <p:cNvPr id="5" name="Picture 4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D279C788-8909-1E66-C2BE-85C6A2E9D0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6583563" y="2523745"/>
            <a:ext cx="2749143" cy="390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83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-What? What’s going on?</a:t>
            </a:r>
          </a:p>
        </p:txBody>
      </p:sp>
      <p:pic>
        <p:nvPicPr>
          <p:cNvPr id="4" name="Picture 3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EAC5E953-CD9A-6BA8-3C10-60F92C75FF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7312" y="2612185"/>
            <a:ext cx="3631231" cy="35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67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BD7D7-F6F2-FFC9-E4E3-9E05ACE6B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1799" y="2545080"/>
            <a:ext cx="6617408" cy="605028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Because I did what everyone said a kid couldn’t do!</a:t>
            </a:r>
          </a:p>
        </p:txBody>
      </p:sp>
    </p:spTree>
    <p:extLst>
      <p:ext uri="{BB962C8B-B14F-4D97-AF65-F5344CB8AC3E}">
        <p14:creationId xmlns:p14="http://schemas.microsoft.com/office/powerpoint/2010/main" val="2064990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I made it to shell city, and I beat the cyclops,</a:t>
            </a:r>
          </a:p>
        </p:txBody>
      </p:sp>
    </p:spTree>
    <p:extLst>
      <p:ext uri="{BB962C8B-B14F-4D97-AF65-F5344CB8AC3E}">
        <p14:creationId xmlns:p14="http://schemas.microsoft.com/office/powerpoint/2010/main" val="687032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 rode the Hasselhoff, and I brought the crown BACK!</a:t>
            </a:r>
          </a:p>
        </p:txBody>
      </p:sp>
    </p:spTree>
    <p:extLst>
      <p:ext uri="{BB962C8B-B14F-4D97-AF65-F5344CB8AC3E}">
        <p14:creationId xmlns:p14="http://schemas.microsoft.com/office/powerpoint/2010/main" val="860513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 rode the Hasselhoff, and I brought the crown BACK!</a:t>
            </a:r>
          </a:p>
        </p:txBody>
      </p:sp>
    </p:spTree>
    <p:extLst>
      <p:ext uri="{BB962C8B-B14F-4D97-AF65-F5344CB8AC3E}">
        <p14:creationId xmlns:p14="http://schemas.microsoft.com/office/powerpoint/2010/main" val="840167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-Alright we get the point.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31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22248B-B61C-DBE4-C125-10D6491A2678}"/>
              </a:ext>
            </a:extLst>
          </p:cNvPr>
          <p:cNvCxnSpPr>
            <a:cxnSpLocks/>
          </p:cNvCxnSpPr>
          <p:nvPr/>
        </p:nvCxnSpPr>
        <p:spPr>
          <a:xfrm>
            <a:off x="2669318" y="6144726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061224-3C2B-F2A5-DB30-35E8696EDA08}"/>
              </a:ext>
            </a:extLst>
          </p:cNvPr>
          <p:cNvCxnSpPr>
            <a:cxnSpLocks/>
          </p:cNvCxnSpPr>
          <p:nvPr/>
        </p:nvCxnSpPr>
        <p:spPr>
          <a:xfrm flipH="1">
            <a:off x="1871577" y="6144726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stCxn id="22" idx="4"/>
          </p:cNvCxnSpPr>
          <p:nvPr/>
        </p:nvCxnSpPr>
        <p:spPr>
          <a:xfrm>
            <a:off x="2689093" y="4835589"/>
            <a:ext cx="24022" cy="15193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89093" y="4835589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117712" y="4835589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 flipV="1">
            <a:off x="1264920" y="5530085"/>
            <a:ext cx="852792" cy="11297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18709" y="2694821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738046">
            <a:off x="3129017" y="4695067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073454" y="5090160"/>
            <a:ext cx="544266" cy="2863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777E6788-8856-1B11-981F-940CBD6BC4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7471" y="1878452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630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-So yeah I’m a kid,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43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I’m also, a goofball, and a wing nut, and a Knucklehead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McSpazatron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!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9" name="Picture 8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A474E6EF-0E6C-96E8-F7A8-27440211A92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7669" y="3166832"/>
            <a:ext cx="6358421" cy="412767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B1B8CFE8-BD4F-6026-2E42-A0C2F568D9C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952" y="451207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C76D44DE-B6CE-E035-0D11-F81D146A2B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21568" y="542544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03D3396-E961-C10A-299D-397602A46C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488" y="452757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98DA68D4-50E9-CC8E-89E3-4637C2D1027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867020" y="608442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B3FE7421-3ABF-1743-79F1-4752EBC61E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7661" y="604745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60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I’m also, a goofball, and a wing nut, and a Knucklehead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McSpazatron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!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32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-What?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9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(Coughing)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63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What’s going on here?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19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-But most of all, I’m…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16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-Okay, settle down.</a:t>
            </a:r>
          </a:p>
        </p:txBody>
      </p:sp>
      <p:pic>
        <p:nvPicPr>
          <p:cNvPr id="3" name="Picture 2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E8558AA3-13BC-DAF9-F4E7-8E19FE222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-1374274" y="2920835"/>
            <a:ext cx="3421284" cy="4861023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1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-I’m…</a:t>
            </a:r>
          </a:p>
        </p:txBody>
      </p:sp>
      <p:pic>
        <p:nvPicPr>
          <p:cNvPr id="3" name="Picture 2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E8558AA3-13BC-DAF9-F4E7-8E19FE222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-1374274" y="2920835"/>
            <a:ext cx="3421284" cy="4861023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9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-Take it easy.</a:t>
            </a:r>
          </a:p>
        </p:txBody>
      </p:sp>
      <p:pic>
        <p:nvPicPr>
          <p:cNvPr id="3" name="Picture 2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E8558AA3-13BC-DAF9-F4E7-8E19FE222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-1374274" y="2920835"/>
            <a:ext cx="3421284" cy="4861023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4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738046">
            <a:off x="3110811" y="3732856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055248" y="4127949"/>
            <a:ext cx="544266" cy="2863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4D829C02-6F49-6EDD-C7CC-7A7150407602}"/>
              </a:ext>
            </a:extLst>
          </p:cNvPr>
          <p:cNvSpPr/>
          <p:nvPr/>
        </p:nvSpPr>
        <p:spPr>
          <a:xfrm rot="16200000" flipV="1">
            <a:off x="2254363" y="2117785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93EE9600-61CF-D795-44CC-8A6143289F1E}"/>
              </a:ext>
            </a:extLst>
          </p:cNvPr>
          <p:cNvSpPr/>
          <p:nvPr/>
        </p:nvSpPr>
        <p:spPr>
          <a:xfrm rot="5400000">
            <a:off x="2254363" y="2534958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2FFB72FD-C0C2-9676-F7B6-4D1C5997C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9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-I’m…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-What the scallop?</a:t>
            </a:r>
          </a:p>
        </p:txBody>
      </p:sp>
      <p:pic>
        <p:nvPicPr>
          <p:cNvPr id="7" name="Picture 6" descr="A cartoon of a green monster&#10;&#10;Description automatically generated">
            <a:extLst>
              <a:ext uri="{FF2B5EF4-FFF2-40B4-BE49-F238E27FC236}">
                <a16:creationId xmlns:a16="http://schemas.microsoft.com/office/drawing/2014/main" id="{13E18C1B-3178-7343-05C1-8BECC826B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2000" l="9778" r="89778">
                        <a14:foregroundMark x1="45778" y1="8000" x2="45778" y2="8000"/>
                        <a14:foregroundMark x1="66222" y1="8444" x2="66222" y2="8444"/>
                        <a14:foregroundMark x1="31556" y1="36000" x2="56000" y2="35556"/>
                        <a14:foregroundMark x1="56000" y1="35556" x2="56000" y2="35556"/>
                        <a14:foregroundMark x1="35111" y1="68000" x2="47556" y2="72000"/>
                        <a14:foregroundMark x1="46667" y1="92000" x2="46667" y2="92000"/>
                        <a14:foregroundMark x1="46667" y1="6667" x2="46667" y2="6667"/>
                        <a14:foregroundMark x1="63111" y1="7111" x2="63111" y2="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36477" y="4111815"/>
            <a:ext cx="3707007" cy="3707007"/>
          </a:xfrm>
          <a:prstGeom prst="rect">
            <a:avLst/>
          </a:prstGeom>
        </p:spPr>
      </p:pic>
      <p:pic>
        <p:nvPicPr>
          <p:cNvPr id="3" name="Picture 2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E8558AA3-13BC-DAF9-F4E7-8E19FE2227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-1374274" y="2920835"/>
            <a:ext cx="3421284" cy="4861023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06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yellow and white explosion&#10;&#10;Description automatically generated">
            <a:extLst>
              <a:ext uri="{FF2B5EF4-FFF2-40B4-BE49-F238E27FC236}">
                <a16:creationId xmlns:a16="http://schemas.microsoft.com/office/drawing/2014/main" id="{E0C4A033-E905-EF35-9787-70F20E261D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1915" y="-6236012"/>
            <a:ext cx="32557676" cy="18313693"/>
          </a:xfrm>
          <a:prstGeom prst="rect">
            <a:avLst/>
          </a:prstGeom>
        </p:spPr>
      </p:pic>
      <p:pic>
        <p:nvPicPr>
          <p:cNvPr id="20" name="Picture 19" descr="A white light in the center of a black background&#10;&#10;Description automatically generated">
            <a:extLst>
              <a:ext uri="{FF2B5EF4-FFF2-40B4-BE49-F238E27FC236}">
                <a16:creationId xmlns:a16="http://schemas.microsoft.com/office/drawing/2014/main" id="{E6CF9E78-05AF-E0E0-1AB3-2B99BA3FA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414" y="-3043949"/>
            <a:ext cx="16262268" cy="12196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AD00D-57C7-628A-65CC-A1E747026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862984" flipH="1">
            <a:off x="680113" y="66651"/>
            <a:ext cx="10831771" cy="86896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-I’m a goofy goober!</a:t>
            </a:r>
          </a:p>
        </p:txBody>
      </p:sp>
      <p:pic>
        <p:nvPicPr>
          <p:cNvPr id="9" name="Picture 8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70B405E6-BCD1-54F9-E835-66A59874B1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-1374274" y="2920835"/>
            <a:ext cx="3421284" cy="4861023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83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END (SO FAR)</a:t>
            </a:r>
          </a:p>
        </p:txBody>
      </p:sp>
    </p:spTree>
    <p:extLst>
      <p:ext uri="{BB962C8B-B14F-4D97-AF65-F5344CB8AC3E}">
        <p14:creationId xmlns:p14="http://schemas.microsoft.com/office/powerpoint/2010/main" val="3520634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741154" cy="8320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64145">
            <a:off x="2825867" y="1823802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412046" y="2659818"/>
            <a:ext cx="126971" cy="12631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Delay 11">
            <a:extLst>
              <a:ext uri="{FF2B5EF4-FFF2-40B4-BE49-F238E27FC236}">
                <a16:creationId xmlns:a16="http://schemas.microsoft.com/office/drawing/2014/main" id="{26E5B77D-D74E-385D-475C-B65F2BC21709}"/>
              </a:ext>
            </a:extLst>
          </p:cNvPr>
          <p:cNvSpPr/>
          <p:nvPr/>
        </p:nvSpPr>
        <p:spPr>
          <a:xfrm rot="16200000" flipV="1">
            <a:off x="2254363" y="2255641"/>
            <a:ext cx="140970" cy="335280"/>
          </a:xfrm>
          <a:prstGeom prst="flowChartDelay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C6B5F137-919A-6B8A-02D3-7C7AE5C4CC21}"/>
              </a:ext>
            </a:extLst>
          </p:cNvPr>
          <p:cNvSpPr/>
          <p:nvPr/>
        </p:nvSpPr>
        <p:spPr>
          <a:xfrm rot="5400000">
            <a:off x="2254363" y="2393497"/>
            <a:ext cx="140970" cy="335280"/>
          </a:xfrm>
          <a:prstGeom prst="flowChartDelay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61846D-16FD-D887-9C81-13C0509F27A8}"/>
              </a:ext>
            </a:extLst>
          </p:cNvPr>
          <p:cNvSpPr/>
          <p:nvPr/>
        </p:nvSpPr>
        <p:spPr>
          <a:xfrm rot="16200000" flipV="1">
            <a:off x="2301988" y="2322008"/>
            <a:ext cx="45719" cy="335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C1E520B1-2F62-6EF5-19BA-D6531FEB8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50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A7279C-3AFC-09D0-EB24-95156ADB344F}"/>
              </a:ext>
            </a:extLst>
          </p:cNvPr>
          <p:cNvGrpSpPr/>
          <p:nvPr/>
        </p:nvGrpSpPr>
        <p:grpSpPr>
          <a:xfrm>
            <a:off x="5770417" y="2152333"/>
            <a:ext cx="2934270" cy="3261994"/>
            <a:chOff x="5770417" y="2152333"/>
            <a:chExt cx="2934270" cy="326199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F9DE1C2-82FA-557F-1D1F-88E1005D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358508" y="3050812"/>
              <a:ext cx="1329191" cy="963663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F64F94-71F9-280A-9F9E-3B715217DAA2}"/>
                </a:ext>
              </a:extLst>
            </p:cNvPr>
            <p:cNvGrpSpPr/>
            <p:nvPr/>
          </p:nvGrpSpPr>
          <p:grpSpPr>
            <a:xfrm>
              <a:off x="6061611" y="2152333"/>
              <a:ext cx="1052899" cy="1961442"/>
              <a:chOff x="5380477" y="57019"/>
              <a:chExt cx="2738189" cy="510096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CC56CD-F3EF-583F-E2DF-7165188138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5972" y="4641501"/>
                <a:ext cx="490924" cy="51648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4E1703-F4E0-7D1A-1B22-A9C245ACA8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0010" y="4641501"/>
                <a:ext cx="947996" cy="17205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F92916-844F-E372-E65E-EDF1785A2CB7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H="1">
                <a:off x="6476900" y="3086101"/>
                <a:ext cx="356796" cy="155540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49EFC8-65DC-25BE-8FED-569F7BF29E8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6833698" y="3086102"/>
                <a:ext cx="713586" cy="720116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2B4112-6B2C-595A-C589-94B5ED41A29D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flipV="1">
                <a:off x="6262316" y="3086101"/>
                <a:ext cx="571381" cy="694497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89BB76D-8A2E-A10D-65FA-5124C9C80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477" y="3806219"/>
                <a:ext cx="881839" cy="49086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Smiley Face 29">
                <a:extLst>
                  <a:ext uri="{FF2B5EF4-FFF2-40B4-BE49-F238E27FC236}">
                    <a16:creationId xmlns:a16="http://schemas.microsoft.com/office/drawing/2014/main" id="{62D95DD6-19ED-DC28-B12B-C1CA7472F23E}"/>
                  </a:ext>
                </a:extLst>
              </p:cNvPr>
              <p:cNvSpPr/>
              <p:nvPr/>
            </p:nvSpPr>
            <p:spPr>
              <a:xfrm>
                <a:off x="5763313" y="945332"/>
                <a:ext cx="2140768" cy="2140768"/>
              </a:xfrm>
              <a:prstGeom prst="smileyFace">
                <a:avLst>
                  <a:gd name="adj" fmla="val 4653"/>
                </a:avLst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F013BC-083A-6F37-E30C-CD59AF485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284" y="3727274"/>
                <a:ext cx="571382" cy="823452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6675A31-9908-A262-3E27-54BE607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5892583" y="57019"/>
                <a:ext cx="1903243" cy="190324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460678-A341-2B60-2CD5-69B3E8DA6F6E}"/>
                </a:ext>
              </a:extLst>
            </p:cNvPr>
            <p:cNvGrpSpPr/>
            <p:nvPr/>
          </p:nvGrpSpPr>
          <p:grpSpPr>
            <a:xfrm>
              <a:off x="5770417" y="3086100"/>
              <a:ext cx="2934270" cy="2328227"/>
              <a:chOff x="5185626" y="2863360"/>
              <a:chExt cx="2934270" cy="232822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61D4B30-C200-B4E1-DC7F-68368D494E23}"/>
                  </a:ext>
                </a:extLst>
              </p:cNvPr>
              <p:cNvSpPr/>
              <p:nvPr/>
            </p:nvSpPr>
            <p:spPr>
              <a:xfrm flipH="1">
                <a:off x="5185626" y="2863360"/>
                <a:ext cx="2133664" cy="2328227"/>
              </a:xfrm>
              <a:custGeom>
                <a:avLst/>
                <a:gdLst>
                  <a:gd name="connsiteX0" fmla="*/ 2093285 w 2133664"/>
                  <a:gd name="connsiteY0" fmla="*/ 538003 h 2328227"/>
                  <a:gd name="connsiteX1" fmla="*/ 2046613 w 2133664"/>
                  <a:gd name="connsiteY1" fmla="*/ 484663 h 2328227"/>
                  <a:gd name="connsiteX2" fmla="*/ 1973270 w 2133664"/>
                  <a:gd name="connsiteY2" fmla="*/ 491331 h 2328227"/>
                  <a:gd name="connsiteX3" fmla="*/ 1019817 w 2133664"/>
                  <a:gd name="connsiteY3" fmla="*/ 701357 h 2328227"/>
                  <a:gd name="connsiteX4" fmla="*/ 869799 w 2133664"/>
                  <a:gd name="connsiteY4" fmla="*/ 708025 h 2328227"/>
                  <a:gd name="connsiteX5" fmla="*/ 1076491 w 2133664"/>
                  <a:gd name="connsiteY5" fmla="*/ 204628 h 2328227"/>
                  <a:gd name="connsiteX6" fmla="*/ 1139833 w 2133664"/>
                  <a:gd name="connsiteY6" fmla="*/ 231298 h 2328227"/>
                  <a:gd name="connsiteX7" fmla="*/ 1226510 w 2133664"/>
                  <a:gd name="connsiteY7" fmla="*/ 194627 h 2328227"/>
                  <a:gd name="connsiteX8" fmla="*/ 1189839 w 2133664"/>
                  <a:gd name="connsiteY8" fmla="*/ 107950 h 2328227"/>
                  <a:gd name="connsiteX9" fmla="*/ 1066490 w 2133664"/>
                  <a:gd name="connsiteY9" fmla="*/ 54610 h 2328227"/>
                  <a:gd name="connsiteX10" fmla="*/ 943141 w 2133664"/>
                  <a:gd name="connsiteY10" fmla="*/ 4603 h 2328227"/>
                  <a:gd name="connsiteX11" fmla="*/ 856464 w 2133664"/>
                  <a:gd name="connsiteY11" fmla="*/ 41275 h 2328227"/>
                  <a:gd name="connsiteX12" fmla="*/ 893135 w 2133664"/>
                  <a:gd name="connsiteY12" fmla="*/ 127952 h 2328227"/>
                  <a:gd name="connsiteX13" fmla="*/ 956476 w 2133664"/>
                  <a:gd name="connsiteY13" fmla="*/ 154622 h 2328227"/>
                  <a:gd name="connsiteX14" fmla="*/ 726447 w 2133664"/>
                  <a:gd name="connsiteY14" fmla="*/ 714692 h 2328227"/>
                  <a:gd name="connsiteX15" fmla="*/ 686442 w 2133664"/>
                  <a:gd name="connsiteY15" fmla="*/ 808037 h 2328227"/>
                  <a:gd name="connsiteX16" fmla="*/ 356401 w 2133664"/>
                  <a:gd name="connsiteY16" fmla="*/ 1611471 h 2328227"/>
                  <a:gd name="connsiteX17" fmla="*/ 343066 w 2133664"/>
                  <a:gd name="connsiteY17" fmla="*/ 1618138 h 2328227"/>
                  <a:gd name="connsiteX18" fmla="*/ 69699 w 2133664"/>
                  <a:gd name="connsiteY18" fmla="*/ 1944846 h 2328227"/>
                  <a:gd name="connsiteX19" fmla="*/ 9691 w 2133664"/>
                  <a:gd name="connsiteY19" fmla="*/ 2091531 h 2328227"/>
                  <a:gd name="connsiteX20" fmla="*/ 79700 w 2133664"/>
                  <a:gd name="connsiteY20" fmla="*/ 2264886 h 2328227"/>
                  <a:gd name="connsiteX21" fmla="*/ 213050 w 2133664"/>
                  <a:gd name="connsiteY21" fmla="*/ 2318226 h 2328227"/>
                  <a:gd name="connsiteX22" fmla="*/ 316396 w 2133664"/>
                  <a:gd name="connsiteY22" fmla="*/ 2318226 h 2328227"/>
                  <a:gd name="connsiteX23" fmla="*/ 389739 w 2133664"/>
                  <a:gd name="connsiteY23" fmla="*/ 2244884 h 2328227"/>
                  <a:gd name="connsiteX24" fmla="*/ 449746 w 2133664"/>
                  <a:gd name="connsiteY24" fmla="*/ 2098199 h 2328227"/>
                  <a:gd name="connsiteX25" fmla="*/ 483084 w 2133664"/>
                  <a:gd name="connsiteY25" fmla="*/ 1671478 h 2328227"/>
                  <a:gd name="connsiteX26" fmla="*/ 479750 w 2133664"/>
                  <a:gd name="connsiteY26" fmla="*/ 1658144 h 2328227"/>
                  <a:gd name="connsiteX27" fmla="*/ 579763 w 2133664"/>
                  <a:gd name="connsiteY27" fmla="*/ 1414780 h 2328227"/>
                  <a:gd name="connsiteX28" fmla="*/ 726447 w 2133664"/>
                  <a:gd name="connsiteY28" fmla="*/ 1414780 h 2328227"/>
                  <a:gd name="connsiteX29" fmla="*/ 1863256 w 2133664"/>
                  <a:gd name="connsiteY29" fmla="*/ 1338103 h 2328227"/>
                  <a:gd name="connsiteX30" fmla="*/ 2069949 w 2133664"/>
                  <a:gd name="connsiteY30" fmla="*/ 1178084 h 2328227"/>
                  <a:gd name="connsiteX31" fmla="*/ 2093285 w 2133664"/>
                  <a:gd name="connsiteY31" fmla="*/ 538003 h 232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33664" h="2328227">
                    <a:moveTo>
                      <a:pt x="2093285" y="538003"/>
                    </a:moveTo>
                    <a:cubicBezTo>
                      <a:pt x="2086618" y="514667"/>
                      <a:pt x="2069949" y="494665"/>
                      <a:pt x="2046613" y="484663"/>
                    </a:cubicBezTo>
                    <a:cubicBezTo>
                      <a:pt x="2023276" y="474662"/>
                      <a:pt x="1996606" y="477996"/>
                      <a:pt x="1973270" y="491331"/>
                    </a:cubicBezTo>
                    <a:cubicBezTo>
                      <a:pt x="1899928" y="531336"/>
                      <a:pt x="1596556" y="661352"/>
                      <a:pt x="1019817" y="701357"/>
                    </a:cubicBezTo>
                    <a:cubicBezTo>
                      <a:pt x="973145" y="704691"/>
                      <a:pt x="923139" y="708025"/>
                      <a:pt x="869799" y="708025"/>
                    </a:cubicBezTo>
                    <a:lnTo>
                      <a:pt x="1076491" y="204628"/>
                    </a:lnTo>
                    <a:lnTo>
                      <a:pt x="1139833" y="231298"/>
                    </a:lnTo>
                    <a:cubicBezTo>
                      <a:pt x="1173170" y="244633"/>
                      <a:pt x="1213175" y="227965"/>
                      <a:pt x="1226510" y="194627"/>
                    </a:cubicBezTo>
                    <a:cubicBezTo>
                      <a:pt x="1239845" y="161290"/>
                      <a:pt x="1223176" y="121285"/>
                      <a:pt x="1189839" y="107950"/>
                    </a:cubicBezTo>
                    <a:lnTo>
                      <a:pt x="1066490" y="54610"/>
                    </a:lnTo>
                    <a:lnTo>
                      <a:pt x="943141" y="4603"/>
                    </a:lnTo>
                    <a:cubicBezTo>
                      <a:pt x="909804" y="-8732"/>
                      <a:pt x="869799" y="7937"/>
                      <a:pt x="856464" y="41275"/>
                    </a:cubicBezTo>
                    <a:cubicBezTo>
                      <a:pt x="843129" y="74612"/>
                      <a:pt x="859797" y="114617"/>
                      <a:pt x="893135" y="127952"/>
                    </a:cubicBezTo>
                    <a:lnTo>
                      <a:pt x="956476" y="154622"/>
                    </a:lnTo>
                    <a:lnTo>
                      <a:pt x="726447" y="714692"/>
                    </a:lnTo>
                    <a:lnTo>
                      <a:pt x="686442" y="808037"/>
                    </a:lnTo>
                    <a:lnTo>
                      <a:pt x="356401" y="1611471"/>
                    </a:lnTo>
                    <a:cubicBezTo>
                      <a:pt x="353067" y="1614805"/>
                      <a:pt x="349734" y="1618138"/>
                      <a:pt x="343066" y="1618138"/>
                    </a:cubicBezTo>
                    <a:cubicBezTo>
                      <a:pt x="216384" y="1691481"/>
                      <a:pt x="119705" y="1808162"/>
                      <a:pt x="69699" y="1944846"/>
                    </a:cubicBezTo>
                    <a:lnTo>
                      <a:pt x="9691" y="2091531"/>
                    </a:lnTo>
                    <a:cubicBezTo>
                      <a:pt x="-16979" y="2158206"/>
                      <a:pt x="13025" y="2238216"/>
                      <a:pt x="79700" y="2264886"/>
                    </a:cubicBezTo>
                    <a:lnTo>
                      <a:pt x="213050" y="2318226"/>
                    </a:lnTo>
                    <a:cubicBezTo>
                      <a:pt x="246388" y="2331561"/>
                      <a:pt x="283059" y="2331561"/>
                      <a:pt x="316396" y="2318226"/>
                    </a:cubicBezTo>
                    <a:cubicBezTo>
                      <a:pt x="349734" y="2304891"/>
                      <a:pt x="376404" y="2278221"/>
                      <a:pt x="389739" y="2244884"/>
                    </a:cubicBezTo>
                    <a:lnTo>
                      <a:pt x="449746" y="2098199"/>
                    </a:lnTo>
                    <a:cubicBezTo>
                      <a:pt x="509754" y="1964848"/>
                      <a:pt x="519755" y="1814830"/>
                      <a:pt x="483084" y="1671478"/>
                    </a:cubicBezTo>
                    <a:cubicBezTo>
                      <a:pt x="483084" y="1668145"/>
                      <a:pt x="479750" y="1664811"/>
                      <a:pt x="479750" y="1658144"/>
                    </a:cubicBezTo>
                    <a:lnTo>
                      <a:pt x="579763" y="1414780"/>
                    </a:lnTo>
                    <a:lnTo>
                      <a:pt x="726447" y="1414780"/>
                    </a:lnTo>
                    <a:cubicBezTo>
                      <a:pt x="1106495" y="1414780"/>
                      <a:pt x="1486543" y="1388110"/>
                      <a:pt x="1863256" y="1338103"/>
                    </a:cubicBezTo>
                    <a:cubicBezTo>
                      <a:pt x="1956601" y="1324768"/>
                      <a:pt x="2033278" y="1264761"/>
                      <a:pt x="2069949" y="1178084"/>
                    </a:cubicBezTo>
                    <a:cubicBezTo>
                      <a:pt x="2123289" y="1054735"/>
                      <a:pt x="2169961" y="838041"/>
                      <a:pt x="2093285" y="538003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988707-FD50-F00F-8C54-BC7AC21D3F29}"/>
                  </a:ext>
                </a:extLst>
              </p:cNvPr>
              <p:cNvSpPr/>
              <p:nvPr/>
            </p:nvSpPr>
            <p:spPr>
              <a:xfrm flipH="1">
                <a:off x="6739529" y="3340894"/>
                <a:ext cx="1380367" cy="937245"/>
              </a:xfrm>
              <a:custGeom>
                <a:avLst/>
                <a:gdLst>
                  <a:gd name="connsiteX0" fmla="*/ 1380368 w 1380367"/>
                  <a:gd name="connsiteY0" fmla="*/ 233824 h 937245"/>
                  <a:gd name="connsiteX1" fmla="*/ 160215 w 1380367"/>
                  <a:gd name="connsiteY1" fmla="*/ 10463 h 937245"/>
                  <a:gd name="connsiteX2" fmla="*/ 86873 w 1380367"/>
                  <a:gd name="connsiteY2" fmla="*/ 7129 h 937245"/>
                  <a:gd name="connsiteX3" fmla="*/ 40200 w 1380367"/>
                  <a:gd name="connsiteY3" fmla="*/ 63803 h 937245"/>
                  <a:gd name="connsiteX4" fmla="*/ 66870 w 1380367"/>
                  <a:gd name="connsiteY4" fmla="*/ 707217 h 937245"/>
                  <a:gd name="connsiteX5" fmla="*/ 276897 w 1380367"/>
                  <a:gd name="connsiteY5" fmla="*/ 867237 h 937245"/>
                  <a:gd name="connsiteX6" fmla="*/ 1093665 w 1380367"/>
                  <a:gd name="connsiteY6" fmla="*/ 937245 h 937245"/>
                  <a:gd name="connsiteX7" fmla="*/ 1380368 w 1380367"/>
                  <a:gd name="connsiteY7" fmla="*/ 233824 h 9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367" h="937245">
                    <a:moveTo>
                      <a:pt x="1380368" y="233824"/>
                    </a:moveTo>
                    <a:cubicBezTo>
                      <a:pt x="636942" y="223823"/>
                      <a:pt x="296899" y="93807"/>
                      <a:pt x="160215" y="10463"/>
                    </a:cubicBezTo>
                    <a:cubicBezTo>
                      <a:pt x="136879" y="-2872"/>
                      <a:pt x="110209" y="-2872"/>
                      <a:pt x="86873" y="7129"/>
                    </a:cubicBezTo>
                    <a:cubicBezTo>
                      <a:pt x="63537" y="17130"/>
                      <a:pt x="46868" y="37133"/>
                      <a:pt x="40200" y="63803"/>
                    </a:cubicBezTo>
                    <a:cubicBezTo>
                      <a:pt x="-36476" y="360507"/>
                      <a:pt x="10197" y="577200"/>
                      <a:pt x="66870" y="707217"/>
                    </a:cubicBezTo>
                    <a:cubicBezTo>
                      <a:pt x="103542" y="793894"/>
                      <a:pt x="183552" y="853902"/>
                      <a:pt x="276897" y="867237"/>
                    </a:cubicBezTo>
                    <a:cubicBezTo>
                      <a:pt x="546930" y="903908"/>
                      <a:pt x="820298" y="927244"/>
                      <a:pt x="1093665" y="937245"/>
                    </a:cubicBezTo>
                    <a:lnTo>
                      <a:pt x="1380368" y="233824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FE403E-9B0A-F003-2433-1537DC96C72F}"/>
              </a:ext>
            </a:extLst>
          </p:cNvPr>
          <p:cNvSpPr/>
          <p:nvPr/>
        </p:nvSpPr>
        <p:spPr>
          <a:xfrm>
            <a:off x="-8381998" y="-7391400"/>
            <a:ext cx="28562969" cy="20955000"/>
          </a:xfrm>
          <a:custGeom>
            <a:avLst/>
            <a:gdLst>
              <a:gd name="connsiteX0" fmla="*/ 14477999 w 28562969"/>
              <a:gd name="connsiteY0" fmla="*/ 8358554 h 20955000"/>
              <a:gd name="connsiteX1" fmla="*/ 12016154 w 28562969"/>
              <a:gd name="connsiteY1" fmla="*/ 10820400 h 20955000"/>
              <a:gd name="connsiteX2" fmla="*/ 14477999 w 28562969"/>
              <a:gd name="connsiteY2" fmla="*/ 13282246 h 20955000"/>
              <a:gd name="connsiteX3" fmla="*/ 16939845 w 28562969"/>
              <a:gd name="connsiteY3" fmla="*/ 10820400 h 20955000"/>
              <a:gd name="connsiteX4" fmla="*/ 14477999 w 28562969"/>
              <a:gd name="connsiteY4" fmla="*/ 8358554 h 20955000"/>
              <a:gd name="connsiteX5" fmla="*/ 0 w 28562969"/>
              <a:gd name="connsiteY5" fmla="*/ 0 h 20955000"/>
              <a:gd name="connsiteX6" fmla="*/ 28562969 w 28562969"/>
              <a:gd name="connsiteY6" fmla="*/ 0 h 20955000"/>
              <a:gd name="connsiteX7" fmla="*/ 28562969 w 28562969"/>
              <a:gd name="connsiteY7" fmla="*/ 20955000 h 20955000"/>
              <a:gd name="connsiteX8" fmla="*/ 0 w 28562969"/>
              <a:gd name="connsiteY8" fmla="*/ 20955000 h 209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62969" h="20955000">
                <a:moveTo>
                  <a:pt x="14477999" y="8358554"/>
                </a:moveTo>
                <a:cubicBezTo>
                  <a:pt x="13118360" y="8358554"/>
                  <a:pt x="12016154" y="9460760"/>
                  <a:pt x="12016154" y="10820400"/>
                </a:cubicBezTo>
                <a:cubicBezTo>
                  <a:pt x="12016154" y="12180040"/>
                  <a:pt x="13118360" y="13282246"/>
                  <a:pt x="14477999" y="13282246"/>
                </a:cubicBezTo>
                <a:cubicBezTo>
                  <a:pt x="15837639" y="13282246"/>
                  <a:pt x="16939845" y="12180040"/>
                  <a:pt x="16939845" y="10820400"/>
                </a:cubicBezTo>
                <a:cubicBezTo>
                  <a:pt x="16939845" y="9460760"/>
                  <a:pt x="15837639" y="8358554"/>
                  <a:pt x="14477999" y="8358554"/>
                </a:cubicBezTo>
                <a:close/>
                <a:moveTo>
                  <a:pt x="0" y="0"/>
                </a:moveTo>
                <a:lnTo>
                  <a:pt x="28562969" y="0"/>
                </a:lnTo>
                <a:lnTo>
                  <a:pt x="28562969" y="20955000"/>
                </a:lnTo>
                <a:lnTo>
                  <a:pt x="0" y="2095500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6" name="Picture 45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A313F4FD-028D-31EF-6646-692E939BC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3831429" y="3289236"/>
            <a:ext cx="1219200" cy="1219200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ACF16D1-73F3-E555-A596-92C8897140D6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 got it! I got it! I got it!</a:t>
            </a:r>
          </a:p>
        </p:txBody>
      </p:sp>
    </p:spTree>
    <p:extLst>
      <p:ext uri="{BB962C8B-B14F-4D97-AF65-F5344CB8AC3E}">
        <p14:creationId xmlns:p14="http://schemas.microsoft.com/office/powerpoint/2010/main" val="1440254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22448 0.05972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24" y="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741154" cy="8320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64145">
            <a:off x="2825867" y="1823802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412046" y="2659818"/>
            <a:ext cx="126971" cy="12631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Delay 11">
            <a:extLst>
              <a:ext uri="{FF2B5EF4-FFF2-40B4-BE49-F238E27FC236}">
                <a16:creationId xmlns:a16="http://schemas.microsoft.com/office/drawing/2014/main" id="{26E5B77D-D74E-385D-475C-B65F2BC21709}"/>
              </a:ext>
            </a:extLst>
          </p:cNvPr>
          <p:cNvSpPr/>
          <p:nvPr/>
        </p:nvSpPr>
        <p:spPr>
          <a:xfrm rot="16200000" flipV="1">
            <a:off x="2254363" y="2255641"/>
            <a:ext cx="140970" cy="335280"/>
          </a:xfrm>
          <a:prstGeom prst="flowChartDelay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C6B5F137-919A-6B8A-02D3-7C7AE5C4CC21}"/>
              </a:ext>
            </a:extLst>
          </p:cNvPr>
          <p:cNvSpPr/>
          <p:nvPr/>
        </p:nvSpPr>
        <p:spPr>
          <a:xfrm rot="5400000">
            <a:off x="2254363" y="2393497"/>
            <a:ext cx="140970" cy="335280"/>
          </a:xfrm>
          <a:prstGeom prst="flowChartDelay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61846D-16FD-D887-9C81-13C0509F27A8}"/>
              </a:ext>
            </a:extLst>
          </p:cNvPr>
          <p:cNvSpPr/>
          <p:nvPr/>
        </p:nvSpPr>
        <p:spPr>
          <a:xfrm rot="16200000" flipV="1">
            <a:off x="2301988" y="2322008"/>
            <a:ext cx="45719" cy="335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C1E520B1-2F62-6EF5-19BA-D6531FEB8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85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738046">
            <a:off x="3110811" y="3732856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055248" y="4127949"/>
            <a:ext cx="544266" cy="2863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4D829C02-6F49-6EDD-C7CC-7A7150407602}"/>
              </a:ext>
            </a:extLst>
          </p:cNvPr>
          <p:cNvSpPr/>
          <p:nvPr/>
        </p:nvSpPr>
        <p:spPr>
          <a:xfrm rot="16200000" flipV="1">
            <a:off x="2254363" y="2117785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93EE9600-61CF-D795-44CC-8A6143289F1E}"/>
              </a:ext>
            </a:extLst>
          </p:cNvPr>
          <p:cNvSpPr/>
          <p:nvPr/>
        </p:nvSpPr>
        <p:spPr>
          <a:xfrm rot="5400000">
            <a:off x="2254363" y="2534958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2FFB72FD-C0C2-9676-F7B6-4D1C5997C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32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738046">
            <a:off x="3110811" y="3732856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055248" y="4127949"/>
            <a:ext cx="544266" cy="2863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4D829C02-6F49-6EDD-C7CC-7A7150407602}"/>
              </a:ext>
            </a:extLst>
          </p:cNvPr>
          <p:cNvSpPr/>
          <p:nvPr/>
        </p:nvSpPr>
        <p:spPr>
          <a:xfrm rot="16200000" flipV="1">
            <a:off x="2254363" y="2117785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93EE9600-61CF-D795-44CC-8A6143289F1E}"/>
              </a:ext>
            </a:extLst>
          </p:cNvPr>
          <p:cNvSpPr/>
          <p:nvPr/>
        </p:nvSpPr>
        <p:spPr>
          <a:xfrm rot="5400000">
            <a:off x="2254363" y="2534958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2FFB72FD-C0C2-9676-F7B6-4D1C5997C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D8F829-FD99-D60C-3115-F030AA8DE0B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-Dinghy ahoy.</a:t>
            </a:r>
          </a:p>
        </p:txBody>
      </p:sp>
    </p:spTree>
    <p:extLst>
      <p:ext uri="{BB962C8B-B14F-4D97-AF65-F5344CB8AC3E}">
        <p14:creationId xmlns:p14="http://schemas.microsoft.com/office/powerpoint/2010/main" val="1748193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AAD333-AACB-C2F2-610C-88A4FB70C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747420" y="1511981"/>
            <a:ext cx="12192000" cy="5937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0F38B6-9498-9393-268A-5EDDE44D9BFE}"/>
              </a:ext>
            </a:extLst>
          </p:cNvPr>
          <p:cNvSpPr txBox="1"/>
          <p:nvPr/>
        </p:nvSpPr>
        <p:spPr>
          <a:xfrm>
            <a:off x="12747420" y="744969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oldschool.runescape.wiki/w/Big_pirate_ha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8C2F439-82AE-0D7C-0FED-A62FD9A84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517170" y="4154587"/>
            <a:ext cx="952500" cy="95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D0521-6F84-8258-032D-457C61A37D8A}"/>
              </a:ext>
            </a:extLst>
          </p:cNvPr>
          <p:cNvSpPr txBox="1"/>
          <p:nvPr/>
        </p:nvSpPr>
        <p:spPr>
          <a:xfrm>
            <a:off x="18493420" y="5107087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rafttheworld.gamepedia.com/Pirate_Ha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683110C0-8F47-8F0A-F863-226DDEF3A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924220" y="3561637"/>
            <a:ext cx="24384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9813F-E69D-6C40-C106-BB56660349FF}"/>
              </a:ext>
            </a:extLst>
          </p:cNvPr>
          <p:cNvSpPr txBox="1"/>
          <p:nvPr/>
        </p:nvSpPr>
        <p:spPr>
          <a:xfrm>
            <a:off x="17924220" y="600003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nookipedia.com/wiki/Item:Pirate's_Hat_(New_Horizons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 descr="A picture containing indoor, shoes, footwear&#10;&#10;Description automatically generated">
            <a:extLst>
              <a:ext uri="{FF2B5EF4-FFF2-40B4-BE49-F238E27FC236}">
                <a16:creationId xmlns:a16="http://schemas.microsoft.com/office/drawing/2014/main" id="{2EFFB0FD-BB84-08D7-26AF-CE3A1EB95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5075708" y="1501837"/>
            <a:ext cx="843542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8E5E65-78AE-5F73-426B-7E5D469F9866}"/>
              </a:ext>
            </a:extLst>
          </p:cNvPr>
          <p:cNvSpPr txBox="1"/>
          <p:nvPr/>
        </p:nvSpPr>
        <p:spPr>
          <a:xfrm>
            <a:off x="15075708" y="8359837"/>
            <a:ext cx="84354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://www.sewcando.com/2011/03/ahoy-thar-be-pint-sized-pirat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0" name="Picture 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246BF2D-6C2E-749F-E1CA-A89C620891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-3509407" y="-93521"/>
            <a:ext cx="11097746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6D1AD-3F9B-BC41-2FC6-41F7DE352D73}"/>
              </a:ext>
            </a:extLst>
          </p:cNvPr>
          <p:cNvSpPr txBox="1"/>
          <p:nvPr/>
        </p:nvSpPr>
        <p:spPr>
          <a:xfrm>
            <a:off x="13894547" y="8509837"/>
            <a:ext cx="11097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4" tooltip="https://oldschool.runescape.wiki/w/Pirate_hat_%26_pa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AE3E1D86-CF8C-0EE1-8E0C-4479AB42BD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115958" y="7919942"/>
            <a:ext cx="8457143" cy="2933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5B918E-EE19-9167-2FC4-F6BE910D8ED2}"/>
              </a:ext>
            </a:extLst>
          </p:cNvPr>
          <p:cNvSpPr txBox="1"/>
          <p:nvPr/>
        </p:nvSpPr>
        <p:spPr>
          <a:xfrm>
            <a:off x="15364848" y="6697503"/>
            <a:ext cx="8457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s://fallout.gamepedia.com/Pirate_hat_(Fallout_76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9587262-B95E-A3A3-376A-2589145338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9019520" y="4656937"/>
            <a:ext cx="14478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F47BFA-7B22-2CD4-EE41-83F4B79618D2}"/>
              </a:ext>
            </a:extLst>
          </p:cNvPr>
          <p:cNvSpPr txBox="1"/>
          <p:nvPr/>
        </p:nvSpPr>
        <p:spPr>
          <a:xfrm>
            <a:off x="19019520" y="6104737"/>
            <a:ext cx="1447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8" tooltip="https://animalroyale.gamepedia.com/Ha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6" name="Picture 15" descr="A black and yellow hat&#10;&#10;Description automatically generated with low confidence">
            <a:extLst>
              <a:ext uri="{FF2B5EF4-FFF2-40B4-BE49-F238E27FC236}">
                <a16:creationId xmlns:a16="http://schemas.microsoft.com/office/drawing/2014/main" id="{5CE89BD7-0740-B55D-2322-F1682F38C8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8821857" y="4459274"/>
            <a:ext cx="2143125" cy="2143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7BE863-F367-80F6-4AC5-76DB63EE3B5F}"/>
              </a:ext>
            </a:extLst>
          </p:cNvPr>
          <p:cNvSpPr txBox="1"/>
          <p:nvPr/>
        </p:nvSpPr>
        <p:spPr>
          <a:xfrm>
            <a:off x="18821857" y="6602399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s://derbysassycat.blogspot.com/2017/09/pirate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6FE2A588-AD4E-2AD4-A8B6-C9B4EDAD22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9471840" y="5347415"/>
            <a:ext cx="1143160" cy="6668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EACA25-F786-7BB7-D7FC-AE9BAEAD1F91}"/>
              </a:ext>
            </a:extLst>
          </p:cNvPr>
          <p:cNvSpPr txBox="1"/>
          <p:nvPr/>
        </p:nvSpPr>
        <p:spPr>
          <a:xfrm>
            <a:off x="19471840" y="6014258"/>
            <a:ext cx="114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s://www.mariowiki.com/Kremling_Krew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0" name="Picture 19" descr="A picture containing clipart&#10;&#10;Description automatically generated">
            <a:extLst>
              <a:ext uri="{FF2B5EF4-FFF2-40B4-BE49-F238E27FC236}">
                <a16:creationId xmlns:a16="http://schemas.microsoft.com/office/drawing/2014/main" id="{8094F29B-F7A5-B35C-2A91-9ED82D31CBE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0041019" y="5718823"/>
            <a:ext cx="304801" cy="2240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9E8BD6-9DEF-176A-CC0E-DAA7572FE619}"/>
              </a:ext>
            </a:extLst>
          </p:cNvPr>
          <p:cNvSpPr txBox="1"/>
          <p:nvPr/>
        </p:nvSpPr>
        <p:spPr>
          <a:xfrm>
            <a:off x="19693419" y="5942851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s://dragon-quest.org/wiki/Pirate's_ha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FCC90B-248C-BC8D-69CB-7E5F5AF9CF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1829261" y="6014258"/>
            <a:ext cx="11002139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25581D-CC61-B246-A181-15808F05384B}"/>
              </a:ext>
            </a:extLst>
          </p:cNvPr>
          <p:cNvSpPr txBox="1"/>
          <p:nvPr/>
        </p:nvSpPr>
        <p:spPr>
          <a:xfrm>
            <a:off x="14842350" y="9409837"/>
            <a:ext cx="11002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6" tooltip="https://oldschool.runescape.wiki/w/Pirate's_ha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CE6EC8-FCD8-4992-BADE-200E1EE336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0188619" y="5907570"/>
            <a:ext cx="609601" cy="4465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CD5C11-E498-FC76-F3AF-664141FECD56}"/>
              </a:ext>
            </a:extLst>
          </p:cNvPr>
          <p:cNvSpPr txBox="1"/>
          <p:nvPr/>
        </p:nvSpPr>
        <p:spPr>
          <a:xfrm>
            <a:off x="19993419" y="6354103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s://dragon-quest.org/wiki/Pirate's_ha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41E46D78-32B1-D900-2C50-7020D4EF74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6710029" y="952135"/>
            <a:ext cx="4766688" cy="47666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EF8260-4834-7DD2-F2BA-AECBD572E45D}"/>
              </a:ext>
            </a:extLst>
          </p:cNvPr>
          <p:cNvSpPr txBox="1"/>
          <p:nvPr/>
        </p:nvSpPr>
        <p:spPr>
          <a:xfrm>
            <a:off x="19424220" y="750003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9" tooltip="https://animalcrossingwiki.de/acnh/modetest/horror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C24E44-81BD-56E0-1025-6750661577E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22857721" y="4888743"/>
            <a:ext cx="2857500" cy="28575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3850CB-CA54-ACE6-5ABB-0B901394A958}"/>
              </a:ext>
            </a:extLst>
          </p:cNvPr>
          <p:cNvSpPr txBox="1"/>
          <p:nvPr/>
        </p:nvSpPr>
        <p:spPr>
          <a:xfrm>
            <a:off x="19364670" y="785958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1" tooltip="https://sillymommy2sillygirls.blogspot.com/2008/11/goofy-pirates-ears-hat-giveaw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C60488-8C1E-B36A-F47D-CF0ABFF4872A}"/>
              </a:ext>
            </a:extLst>
          </p:cNvPr>
          <p:cNvSpPr txBox="1"/>
          <p:nvPr/>
        </p:nvSpPr>
        <p:spPr>
          <a:xfrm>
            <a:off x="152222" y="2615651"/>
            <a:ext cx="62822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PIRATE ASSETS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585E70C-1A51-9241-A0CE-69F74B21928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16612569" y="1541469"/>
            <a:ext cx="2857500" cy="704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C438B2-00D5-7D47-C411-620FDD82ABE7}"/>
              </a:ext>
            </a:extLst>
          </p:cNvPr>
          <p:cNvSpPr txBox="1"/>
          <p:nvPr/>
        </p:nvSpPr>
        <p:spPr>
          <a:xfrm>
            <a:off x="16612569" y="2246319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3" tooltip="https://raymanpc.com/wiki/en/Spyglas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33" name="Picture 32" descr="Logo&#10;&#10;Description automatically generated with low confidence">
            <a:extLst>
              <a:ext uri="{FF2B5EF4-FFF2-40B4-BE49-F238E27FC236}">
                <a16:creationId xmlns:a16="http://schemas.microsoft.com/office/drawing/2014/main" id="{C28D6526-8E51-8F09-561E-4DBBEC89C61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20320804" y="895613"/>
            <a:ext cx="8591550" cy="6858000"/>
          </a:xfrm>
          <a:prstGeom prst="rect">
            <a:avLst/>
          </a:prstGeom>
        </p:spPr>
      </p:pic>
      <p:pic>
        <p:nvPicPr>
          <p:cNvPr id="34" name="Picture 33" descr="A picture containing telescope&#10;&#10;Description automatically generated">
            <a:extLst>
              <a:ext uri="{FF2B5EF4-FFF2-40B4-BE49-F238E27FC236}">
                <a16:creationId xmlns:a16="http://schemas.microsoft.com/office/drawing/2014/main" id="{8FEFF240-AF48-5A1E-16D0-9159E000B7F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tretch>
            <a:fillRect/>
          </a:stretch>
        </p:blipFill>
        <p:spPr>
          <a:xfrm>
            <a:off x="15080954" y="7723921"/>
            <a:ext cx="7619720" cy="66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00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15" name="Picture 14" descr="A picture containing loudspeaker, megaphone, electronics, close&#10;&#10;Description automatically generated">
            <a:extLst>
              <a:ext uri="{FF2B5EF4-FFF2-40B4-BE49-F238E27FC236}">
                <a16:creationId xmlns:a16="http://schemas.microsoft.com/office/drawing/2014/main" id="{6A747757-FF84-3C19-EBBC-34BCDDF55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2287525" y="5360587"/>
            <a:ext cx="107761" cy="977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590473" cy="9119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16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738046">
            <a:off x="2253108" y="5386626"/>
            <a:ext cx="185347" cy="4571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H="1">
            <a:off x="2314085" y="4700654"/>
            <a:ext cx="915098" cy="7586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4D829C02-6F49-6EDD-C7CC-7A7150407602}"/>
              </a:ext>
            </a:extLst>
          </p:cNvPr>
          <p:cNvSpPr/>
          <p:nvPr/>
        </p:nvSpPr>
        <p:spPr>
          <a:xfrm rot="16200000" flipV="1">
            <a:off x="2254363" y="2117785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93EE9600-61CF-D795-44CC-8A6143289F1E}"/>
              </a:ext>
            </a:extLst>
          </p:cNvPr>
          <p:cNvSpPr/>
          <p:nvPr/>
        </p:nvSpPr>
        <p:spPr>
          <a:xfrm rot="5400000">
            <a:off x="2254363" y="2534958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2FFB72FD-C0C2-9676-F7B6-4D1C5997C2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52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46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4D829C02-6F49-6EDD-C7CC-7A7150407602}"/>
              </a:ext>
            </a:extLst>
          </p:cNvPr>
          <p:cNvSpPr/>
          <p:nvPr/>
        </p:nvSpPr>
        <p:spPr>
          <a:xfrm rot="16200000" flipV="1">
            <a:off x="2254363" y="2117785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93EE9600-61CF-D795-44CC-8A6143289F1E}"/>
              </a:ext>
            </a:extLst>
          </p:cNvPr>
          <p:cNvSpPr/>
          <p:nvPr/>
        </p:nvSpPr>
        <p:spPr>
          <a:xfrm rot="5400000">
            <a:off x="2254363" y="2534958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2FFB72FD-C0C2-9676-F7B6-4D1C5997C2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  <p:pic>
        <p:nvPicPr>
          <p:cNvPr id="23" name="Picture 22" descr="A picture containing loudspeaker, megaphone, electronics, close&#10;&#10;Description automatically generated">
            <a:extLst>
              <a:ext uri="{FF2B5EF4-FFF2-40B4-BE49-F238E27FC236}">
                <a16:creationId xmlns:a16="http://schemas.microsoft.com/office/drawing/2014/main" id="{492885BE-4F8C-951E-D86A-12EAAED05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2919923" y="2418061"/>
            <a:ext cx="1918212" cy="174080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H="1" flipV="1">
            <a:off x="3494607" y="3873378"/>
            <a:ext cx="560641" cy="5409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61F9E3-37E1-5667-DEB2-1130D5F70142}"/>
              </a:ext>
            </a:extLst>
          </p:cNvPr>
          <p:cNvGrpSpPr/>
          <p:nvPr/>
        </p:nvGrpSpPr>
        <p:grpSpPr>
          <a:xfrm>
            <a:off x="4221359" y="2649627"/>
            <a:ext cx="522647" cy="1295344"/>
            <a:chOff x="4216993" y="2852512"/>
            <a:chExt cx="869829" cy="79874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29CAD88-5264-9AC0-B416-831320107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1" y="2852512"/>
              <a:ext cx="420371" cy="2032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B23C41-5329-1084-A3C3-5911287B3AB8}"/>
                </a:ext>
              </a:extLst>
            </p:cNvPr>
            <p:cNvCxnSpPr>
              <a:cxnSpLocks/>
            </p:cNvCxnSpPr>
            <p:nvPr/>
          </p:nvCxnSpPr>
          <p:spPr>
            <a:xfrm>
              <a:off x="4638360" y="3246010"/>
              <a:ext cx="448462" cy="3296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460335-A393-F758-06D6-F5FA22FAAA62}"/>
                </a:ext>
              </a:extLst>
            </p:cNvPr>
            <p:cNvCxnSpPr>
              <a:cxnSpLocks/>
            </p:cNvCxnSpPr>
            <p:nvPr/>
          </p:nvCxnSpPr>
          <p:spPr>
            <a:xfrm>
              <a:off x="4637369" y="3494120"/>
              <a:ext cx="449453" cy="11690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3A8F5E-7057-D8A6-8C11-25197F0B8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6075" y="2892740"/>
              <a:ext cx="420371" cy="203237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1F3B2E-D45A-7E72-E3BC-E524BCA859C8}"/>
                </a:ext>
              </a:extLst>
            </p:cNvPr>
            <p:cNvCxnSpPr>
              <a:cxnSpLocks/>
            </p:cNvCxnSpPr>
            <p:nvPr/>
          </p:nvCxnSpPr>
          <p:spPr>
            <a:xfrm>
              <a:off x="4217984" y="3286238"/>
              <a:ext cx="448462" cy="32964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DA4DE2-D7A9-3814-4A73-8C1929AAE048}"/>
                </a:ext>
              </a:extLst>
            </p:cNvPr>
            <p:cNvCxnSpPr>
              <a:cxnSpLocks/>
            </p:cNvCxnSpPr>
            <p:nvPr/>
          </p:nvCxnSpPr>
          <p:spPr>
            <a:xfrm>
              <a:off x="4216993" y="3534348"/>
              <a:ext cx="449453" cy="116906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2ED650-CE00-AB31-CEAD-E36494D1027D}"/>
              </a:ext>
            </a:extLst>
          </p:cNvPr>
          <p:cNvGrpSpPr/>
          <p:nvPr/>
        </p:nvGrpSpPr>
        <p:grpSpPr>
          <a:xfrm flipH="1">
            <a:off x="13835385" y="8331061"/>
            <a:ext cx="9956388" cy="19623863"/>
            <a:chOff x="13835385" y="8331061"/>
            <a:chExt cx="9956388" cy="196238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4D62C-6AB4-8654-18FC-6C19D8A41B74}"/>
                </a:ext>
              </a:extLst>
            </p:cNvPr>
            <p:cNvSpPr/>
            <p:nvPr/>
          </p:nvSpPr>
          <p:spPr>
            <a:xfrm>
              <a:off x="18724792" y="8331061"/>
              <a:ext cx="308657" cy="913171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5B54D75-2F7F-A09E-1927-3CAC34F71BD8}"/>
                </a:ext>
              </a:extLst>
            </p:cNvPr>
            <p:cNvCxnSpPr>
              <a:cxnSpLocks/>
            </p:cNvCxnSpPr>
            <p:nvPr/>
          </p:nvCxnSpPr>
          <p:spPr>
            <a:xfrm>
              <a:off x="20643129" y="14560492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CFED8C-B0A8-B228-501C-CD5AF3F6BF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45388" y="14560492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16A91B-0AE8-9A61-EF04-851235D02251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 flipH="1">
              <a:off x="20643134" y="13005091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B5456E-2E32-C5C6-8AEB-64E7D80BD50F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20999931" y="13005091"/>
              <a:ext cx="716667" cy="8633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2CB1A2B-F2EE-4E42-6E06-F0C4FD879DEC}"/>
                </a:ext>
              </a:extLst>
            </p:cNvPr>
            <p:cNvCxnSpPr>
              <a:cxnSpLocks/>
              <a:endCxn id="24" idx="4"/>
            </p:cNvCxnSpPr>
            <p:nvPr/>
          </p:nvCxnSpPr>
          <p:spPr>
            <a:xfrm flipV="1">
              <a:off x="20428550" y="13005091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747F41-E621-3054-02DE-0FAB3F0C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9033449" y="13139833"/>
              <a:ext cx="1395101" cy="55975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431E3D-5C3F-A773-2CCB-96788E16E330}"/>
                </a:ext>
              </a:extLst>
            </p:cNvPr>
            <p:cNvSpPr/>
            <p:nvPr/>
          </p:nvSpPr>
          <p:spPr>
            <a:xfrm>
              <a:off x="13835385" y="15101416"/>
              <a:ext cx="9956388" cy="12853508"/>
            </a:xfrm>
            <a:custGeom>
              <a:avLst/>
              <a:gdLst>
                <a:gd name="connsiteX0" fmla="*/ 140200 w 6048336"/>
                <a:gd name="connsiteY0" fmla="*/ 0 h 7808287"/>
                <a:gd name="connsiteX1" fmla="*/ 5908136 w 6048336"/>
                <a:gd name="connsiteY1" fmla="*/ 0 h 7808287"/>
                <a:gd name="connsiteX2" fmla="*/ 6048336 w 6048336"/>
                <a:gd name="connsiteY2" fmla="*/ 140200 h 7808287"/>
                <a:gd name="connsiteX3" fmla="*/ 6048336 w 6048336"/>
                <a:gd name="connsiteY3" fmla="*/ 1777993 h 7808287"/>
                <a:gd name="connsiteX4" fmla="*/ 5565402 w 6048336"/>
                <a:gd name="connsiteY4" fmla="*/ 2260927 h 7808287"/>
                <a:gd name="connsiteX5" fmla="*/ 3903894 w 6048336"/>
                <a:gd name="connsiteY5" fmla="*/ 2260927 h 7808287"/>
                <a:gd name="connsiteX6" fmla="*/ 3903894 w 6048336"/>
                <a:gd name="connsiteY6" fmla="*/ 7808287 h 7808287"/>
                <a:gd name="connsiteX7" fmla="*/ 2224071 w 6048336"/>
                <a:gd name="connsiteY7" fmla="*/ 7808287 h 7808287"/>
                <a:gd name="connsiteX8" fmla="*/ 2224071 w 6048336"/>
                <a:gd name="connsiteY8" fmla="*/ 2260927 h 7808287"/>
                <a:gd name="connsiteX9" fmla="*/ 482934 w 6048336"/>
                <a:gd name="connsiteY9" fmla="*/ 2260927 h 7808287"/>
                <a:gd name="connsiteX10" fmla="*/ 0 w 6048336"/>
                <a:gd name="connsiteY10" fmla="*/ 1777993 h 7808287"/>
                <a:gd name="connsiteX11" fmla="*/ 0 w 6048336"/>
                <a:gd name="connsiteY11" fmla="*/ 140200 h 780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48336" h="7808287">
                  <a:moveTo>
                    <a:pt x="140200" y="0"/>
                  </a:moveTo>
                  <a:lnTo>
                    <a:pt x="5908136" y="0"/>
                  </a:lnTo>
                  <a:lnTo>
                    <a:pt x="6048336" y="140200"/>
                  </a:lnTo>
                  <a:lnTo>
                    <a:pt x="6048336" y="1777993"/>
                  </a:lnTo>
                  <a:lnTo>
                    <a:pt x="5565402" y="2260927"/>
                  </a:lnTo>
                  <a:lnTo>
                    <a:pt x="3903894" y="2260927"/>
                  </a:lnTo>
                  <a:lnTo>
                    <a:pt x="3903894" y="7808287"/>
                  </a:lnTo>
                  <a:lnTo>
                    <a:pt x="2224071" y="7808287"/>
                  </a:lnTo>
                  <a:lnTo>
                    <a:pt x="2224071" y="2260927"/>
                  </a:lnTo>
                  <a:lnTo>
                    <a:pt x="482934" y="2260927"/>
                  </a:lnTo>
                  <a:lnTo>
                    <a:pt x="0" y="1777993"/>
                  </a:lnTo>
                  <a:lnTo>
                    <a:pt x="0" y="14020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F56618DD-E2DE-43A9-D2C3-9F5972FE6720}"/>
                </a:ext>
              </a:extLst>
            </p:cNvPr>
            <p:cNvSpPr/>
            <p:nvPr/>
          </p:nvSpPr>
          <p:spPr>
            <a:xfrm>
              <a:off x="19929547" y="10864323"/>
              <a:ext cx="2140768" cy="2140768"/>
            </a:xfrm>
            <a:prstGeom prst="smileyFace">
              <a:avLst>
                <a:gd name="adj" fmla="val 4653"/>
              </a:avLst>
            </a:prstGeom>
            <a:solidFill>
              <a:schemeClr val="accent4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CA305485-209D-FA04-DB78-5FCCA1DA0608}"/>
                </a:ext>
              </a:extLst>
            </p:cNvPr>
            <p:cNvSpPr/>
            <p:nvPr/>
          </p:nvSpPr>
          <p:spPr>
            <a:xfrm rot="16200000" flipV="1">
              <a:off x="20583407" y="11249498"/>
              <a:ext cx="140970" cy="33528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Delay 26">
              <a:extLst>
                <a:ext uri="{FF2B5EF4-FFF2-40B4-BE49-F238E27FC236}">
                  <a16:creationId xmlns:a16="http://schemas.microsoft.com/office/drawing/2014/main" id="{B7D8FB7A-D693-AF68-02BD-24E875CA3E12}"/>
                </a:ext>
              </a:extLst>
            </p:cNvPr>
            <p:cNvSpPr/>
            <p:nvPr/>
          </p:nvSpPr>
          <p:spPr>
            <a:xfrm rot="5400000">
              <a:off x="20583407" y="11666671"/>
              <a:ext cx="140970" cy="33528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B86-B1A3-3A3C-95C4-64EC2DBC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6214" y="13796581"/>
              <a:ext cx="1085486" cy="828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49CA0A9-095E-B6AC-281B-2E3D3B1F6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b="18398"/>
            <a:stretch/>
          </p:blipFill>
          <p:spPr>
            <a:xfrm>
              <a:off x="19692788" y="10096014"/>
              <a:ext cx="2814828" cy="141943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FD9556C-C413-34D7-2319-B7A2B86D1081}"/>
              </a:ext>
            </a:extLst>
          </p:cNvPr>
          <p:cNvSpPr txBox="1"/>
          <p:nvPr/>
        </p:nvSpPr>
        <p:spPr>
          <a:xfrm>
            <a:off x="36827997" y="18332157"/>
            <a:ext cx="3755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oldschool.runescape.wiki/w/Pirate_hat_%26_pa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9B8BC7-E43A-7EC3-7C8D-F7D59FA55FA4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</p:txBody>
      </p:sp>
    </p:spTree>
    <p:extLst>
      <p:ext uri="{BB962C8B-B14F-4D97-AF65-F5344CB8AC3E}">
        <p14:creationId xmlns:p14="http://schemas.microsoft.com/office/powerpoint/2010/main" val="2765652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38901B-6507-D3F8-E3B3-077F8378EECC}"/>
              </a:ext>
            </a:extLst>
          </p:cNvPr>
          <p:cNvGrpSpPr/>
          <p:nvPr/>
        </p:nvGrpSpPr>
        <p:grpSpPr>
          <a:xfrm>
            <a:off x="-4493659" y="-800652"/>
            <a:ext cx="9956388" cy="19623863"/>
            <a:chOff x="-4493659" y="-800652"/>
            <a:chExt cx="9956388" cy="196238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4CFE49-6F16-7672-3009-C2315EA358F9}"/>
                </a:ext>
              </a:extLst>
            </p:cNvPr>
            <p:cNvSpPr/>
            <p:nvPr/>
          </p:nvSpPr>
          <p:spPr>
            <a:xfrm>
              <a:off x="395748" y="-800652"/>
              <a:ext cx="308657" cy="913171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00F1C6-2B20-4E31-EF0B-871F36FD6F17}"/>
                </a:ext>
              </a:extLst>
            </p:cNvPr>
            <p:cNvCxnSpPr>
              <a:cxnSpLocks/>
            </p:cNvCxnSpPr>
            <p:nvPr/>
          </p:nvCxnSpPr>
          <p:spPr>
            <a:xfrm>
              <a:off x="2314085" y="5428779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61661E-C65F-CBCB-9DFE-081C2CD69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6344" y="5428779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2069FBD-B0BF-AFA3-50F6-EE5961F81507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flipH="1">
              <a:off x="2314090" y="3873378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CB785A-5735-9D85-2123-6C2D84835F80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2670887" y="3873378"/>
              <a:ext cx="1384362" cy="540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3C4923F-AE18-D13D-8030-98D42B75B9F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2099506" y="3873378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2108AE8-9B60-770F-5716-0C9419E5D530}"/>
                </a:ext>
              </a:extLst>
            </p:cNvPr>
            <p:cNvCxnSpPr>
              <a:cxnSpLocks/>
            </p:cNvCxnSpPr>
            <p:nvPr/>
          </p:nvCxnSpPr>
          <p:spPr>
            <a:xfrm>
              <a:off x="704405" y="4008120"/>
              <a:ext cx="1395101" cy="55975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D050A8-2B81-5867-F4B5-2201E7DBDB5F}"/>
                </a:ext>
              </a:extLst>
            </p:cNvPr>
            <p:cNvSpPr/>
            <p:nvPr/>
          </p:nvSpPr>
          <p:spPr>
            <a:xfrm>
              <a:off x="-4493659" y="5969703"/>
              <a:ext cx="9956388" cy="12853508"/>
            </a:xfrm>
            <a:custGeom>
              <a:avLst/>
              <a:gdLst>
                <a:gd name="connsiteX0" fmla="*/ 140200 w 6048336"/>
                <a:gd name="connsiteY0" fmla="*/ 0 h 7808287"/>
                <a:gd name="connsiteX1" fmla="*/ 5908136 w 6048336"/>
                <a:gd name="connsiteY1" fmla="*/ 0 h 7808287"/>
                <a:gd name="connsiteX2" fmla="*/ 6048336 w 6048336"/>
                <a:gd name="connsiteY2" fmla="*/ 140200 h 7808287"/>
                <a:gd name="connsiteX3" fmla="*/ 6048336 w 6048336"/>
                <a:gd name="connsiteY3" fmla="*/ 1777993 h 7808287"/>
                <a:gd name="connsiteX4" fmla="*/ 5565402 w 6048336"/>
                <a:gd name="connsiteY4" fmla="*/ 2260927 h 7808287"/>
                <a:gd name="connsiteX5" fmla="*/ 3903894 w 6048336"/>
                <a:gd name="connsiteY5" fmla="*/ 2260927 h 7808287"/>
                <a:gd name="connsiteX6" fmla="*/ 3903894 w 6048336"/>
                <a:gd name="connsiteY6" fmla="*/ 7808287 h 7808287"/>
                <a:gd name="connsiteX7" fmla="*/ 2224071 w 6048336"/>
                <a:gd name="connsiteY7" fmla="*/ 7808287 h 7808287"/>
                <a:gd name="connsiteX8" fmla="*/ 2224071 w 6048336"/>
                <a:gd name="connsiteY8" fmla="*/ 2260927 h 7808287"/>
                <a:gd name="connsiteX9" fmla="*/ 482934 w 6048336"/>
                <a:gd name="connsiteY9" fmla="*/ 2260927 h 7808287"/>
                <a:gd name="connsiteX10" fmla="*/ 0 w 6048336"/>
                <a:gd name="connsiteY10" fmla="*/ 1777993 h 7808287"/>
                <a:gd name="connsiteX11" fmla="*/ 0 w 6048336"/>
                <a:gd name="connsiteY11" fmla="*/ 140200 h 780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48336" h="7808287">
                  <a:moveTo>
                    <a:pt x="140200" y="0"/>
                  </a:moveTo>
                  <a:lnTo>
                    <a:pt x="5908136" y="0"/>
                  </a:lnTo>
                  <a:lnTo>
                    <a:pt x="6048336" y="140200"/>
                  </a:lnTo>
                  <a:lnTo>
                    <a:pt x="6048336" y="1777993"/>
                  </a:lnTo>
                  <a:lnTo>
                    <a:pt x="5565402" y="2260927"/>
                  </a:lnTo>
                  <a:lnTo>
                    <a:pt x="3903894" y="2260927"/>
                  </a:lnTo>
                  <a:lnTo>
                    <a:pt x="3903894" y="7808287"/>
                  </a:lnTo>
                  <a:lnTo>
                    <a:pt x="2224071" y="7808287"/>
                  </a:lnTo>
                  <a:lnTo>
                    <a:pt x="2224071" y="2260927"/>
                  </a:lnTo>
                  <a:lnTo>
                    <a:pt x="482934" y="2260927"/>
                  </a:lnTo>
                  <a:lnTo>
                    <a:pt x="0" y="1777993"/>
                  </a:lnTo>
                  <a:lnTo>
                    <a:pt x="0" y="14020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Smiley Face 21">
              <a:extLst>
                <a:ext uri="{FF2B5EF4-FFF2-40B4-BE49-F238E27FC236}">
                  <a16:creationId xmlns:a16="http://schemas.microsoft.com/office/drawing/2014/main" id="{75FE33EE-43F6-01E6-6730-246E99DCD0C1}"/>
                </a:ext>
              </a:extLst>
            </p:cNvPr>
            <p:cNvSpPr/>
            <p:nvPr/>
          </p:nvSpPr>
          <p:spPr>
            <a:xfrm>
              <a:off x="1600503" y="1732610"/>
              <a:ext cx="2140768" cy="2140768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4D829C02-6F49-6EDD-C7CC-7A7150407602}"/>
                </a:ext>
              </a:extLst>
            </p:cNvPr>
            <p:cNvSpPr/>
            <p:nvPr/>
          </p:nvSpPr>
          <p:spPr>
            <a:xfrm rot="16200000" flipV="1">
              <a:off x="2254363" y="2117785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3EE9600-61CF-D795-44CC-8A6143289F1E}"/>
                </a:ext>
              </a:extLst>
            </p:cNvPr>
            <p:cNvSpPr/>
            <p:nvPr/>
          </p:nvSpPr>
          <p:spPr>
            <a:xfrm rot="5400000">
              <a:off x="2254363" y="2534958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FFB72FD-C0C2-9676-F7B6-4D1C5997C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729773" y="844297"/>
              <a:ext cx="1903243" cy="1903243"/>
            </a:xfrm>
            <a:prstGeom prst="rect">
              <a:avLst/>
            </a:prstGeom>
          </p:spPr>
        </p:pic>
        <p:pic>
          <p:nvPicPr>
            <p:cNvPr id="23" name="Picture 22" descr="A picture containing loudspeaker, megaphone, electronics, close&#10;&#10;Description automatically generated">
              <a:extLst>
                <a:ext uri="{FF2B5EF4-FFF2-40B4-BE49-F238E27FC236}">
                  <a16:creationId xmlns:a16="http://schemas.microsoft.com/office/drawing/2014/main" id="{492885BE-4F8C-951E-D86A-12EAAED05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2919923" y="2418061"/>
              <a:ext cx="1918212" cy="1740805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6D4922F-50B9-36EE-51F9-FD616D34CC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4607" y="3873378"/>
              <a:ext cx="560641" cy="540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761F9E3-37E1-5667-DEB2-1130D5F70142}"/>
                </a:ext>
              </a:extLst>
            </p:cNvPr>
            <p:cNvGrpSpPr/>
            <p:nvPr/>
          </p:nvGrpSpPr>
          <p:grpSpPr>
            <a:xfrm>
              <a:off x="4221359" y="2649627"/>
              <a:ext cx="522647" cy="1295344"/>
              <a:chOff x="4216993" y="2852512"/>
              <a:chExt cx="869829" cy="7987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29CAD88-5264-9AC0-B416-8313201075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6451" y="2852512"/>
                <a:ext cx="420371" cy="203237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2B23C41-5329-1084-A3C3-5911287B3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8360" y="3246010"/>
                <a:ext cx="448462" cy="32964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460335-A393-F758-06D6-F5FA22FAA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7369" y="3494120"/>
                <a:ext cx="449453" cy="116906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D3A8F5E-7057-D8A6-8C11-25197F0B8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6075" y="2892740"/>
                <a:ext cx="420371" cy="203237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21F3B2E-D45A-7E72-E3BC-E524BCA85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7984" y="3286238"/>
                <a:ext cx="448462" cy="32964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DA4DE2-D7A9-3814-4A73-8C1929AAE0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6993" y="3534348"/>
                <a:ext cx="449453" cy="116906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A44D62C-6AB4-8654-18FC-6C19D8A41B74}"/>
              </a:ext>
            </a:extLst>
          </p:cNvPr>
          <p:cNvSpPr/>
          <p:nvPr/>
        </p:nvSpPr>
        <p:spPr>
          <a:xfrm flipH="1">
            <a:off x="18593709" y="8331061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B54D75-2F7F-A09E-1927-3CAC34F71BD8}"/>
              </a:ext>
            </a:extLst>
          </p:cNvPr>
          <p:cNvCxnSpPr>
            <a:cxnSpLocks/>
          </p:cNvCxnSpPr>
          <p:nvPr/>
        </p:nvCxnSpPr>
        <p:spPr>
          <a:xfrm flipH="1">
            <a:off x="16526956" y="14560492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FED8C-B0A8-B228-501C-CD5AF3F6BFA1}"/>
              </a:ext>
            </a:extLst>
          </p:cNvPr>
          <p:cNvCxnSpPr>
            <a:cxnSpLocks/>
          </p:cNvCxnSpPr>
          <p:nvPr/>
        </p:nvCxnSpPr>
        <p:spPr>
          <a:xfrm>
            <a:off x="16912918" y="14560492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6A91B-0AE8-9A61-EF04-851235D02251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16627227" y="13005091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5456E-2E32-C5C6-8AEB-64E7D80BD50F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15910560" y="13005091"/>
            <a:ext cx="716667" cy="8633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CB1A2B-F2EE-4E42-6E06-F0C4FD879DEC}"/>
              </a:ext>
            </a:extLst>
          </p:cNvPr>
          <p:cNvCxnSpPr>
            <a:cxnSpLocks/>
            <a:endCxn id="24" idx="4"/>
          </p:cNvCxnSpPr>
          <p:nvPr/>
        </p:nvCxnSpPr>
        <p:spPr>
          <a:xfrm flipH="1" flipV="1">
            <a:off x="16627227" y="13005091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747F41-E621-3054-02DE-0FAB3F0CE181}"/>
              </a:ext>
            </a:extLst>
          </p:cNvPr>
          <p:cNvCxnSpPr>
            <a:cxnSpLocks/>
          </p:cNvCxnSpPr>
          <p:nvPr/>
        </p:nvCxnSpPr>
        <p:spPr>
          <a:xfrm flipH="1">
            <a:off x="17198608" y="13139833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7431E3D-5C3F-A773-2CCB-96788E16E330}"/>
              </a:ext>
            </a:extLst>
          </p:cNvPr>
          <p:cNvSpPr/>
          <p:nvPr/>
        </p:nvSpPr>
        <p:spPr>
          <a:xfrm flipH="1">
            <a:off x="13835385" y="15101416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F56618DD-E2DE-43A9-D2C3-9F5972FE6720}"/>
              </a:ext>
            </a:extLst>
          </p:cNvPr>
          <p:cNvSpPr/>
          <p:nvPr/>
        </p:nvSpPr>
        <p:spPr>
          <a:xfrm flipH="1">
            <a:off x="15556843" y="10864323"/>
            <a:ext cx="2140768" cy="2140768"/>
          </a:xfrm>
          <a:prstGeom prst="smileyFace">
            <a:avLst>
              <a:gd name="adj" fmla="val -4653"/>
            </a:avLst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elay 24">
            <a:extLst>
              <a:ext uri="{FF2B5EF4-FFF2-40B4-BE49-F238E27FC236}">
                <a16:creationId xmlns:a16="http://schemas.microsoft.com/office/drawing/2014/main" id="{CA305485-209D-FA04-DB78-5FCCA1DA0608}"/>
              </a:ext>
            </a:extLst>
          </p:cNvPr>
          <p:cNvSpPr/>
          <p:nvPr/>
        </p:nvSpPr>
        <p:spPr>
          <a:xfrm rot="5400000" flipH="1" flipV="1">
            <a:off x="16902781" y="11249498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elay 26">
            <a:extLst>
              <a:ext uri="{FF2B5EF4-FFF2-40B4-BE49-F238E27FC236}">
                <a16:creationId xmlns:a16="http://schemas.microsoft.com/office/drawing/2014/main" id="{B7D8FB7A-D693-AF68-02BD-24E875CA3E12}"/>
              </a:ext>
            </a:extLst>
          </p:cNvPr>
          <p:cNvSpPr/>
          <p:nvPr/>
        </p:nvSpPr>
        <p:spPr>
          <a:xfrm rot="16200000" flipH="1">
            <a:off x="16902781" y="11666671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E7DB86-B1A3-3A3C-95C4-64EC2DBC612C}"/>
              </a:ext>
            </a:extLst>
          </p:cNvPr>
          <p:cNvCxnSpPr>
            <a:cxnSpLocks/>
          </p:cNvCxnSpPr>
          <p:nvPr/>
        </p:nvCxnSpPr>
        <p:spPr>
          <a:xfrm>
            <a:off x="15895458" y="13796581"/>
            <a:ext cx="1085486" cy="8280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49CA0A9-095E-B6AC-281B-2E3D3B1F66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b="18398"/>
          <a:stretch/>
        </p:blipFill>
        <p:spPr>
          <a:xfrm flipH="1">
            <a:off x="15119542" y="10096014"/>
            <a:ext cx="2814828" cy="141943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FD9556C-C413-34D7-2319-B7A2B86D1081}"/>
              </a:ext>
            </a:extLst>
          </p:cNvPr>
          <p:cNvSpPr txBox="1"/>
          <p:nvPr/>
        </p:nvSpPr>
        <p:spPr>
          <a:xfrm>
            <a:off x="36827997" y="18332157"/>
            <a:ext cx="3755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oldschool.runescape.wiki/w/Pirate_hat_%26_pa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9B8BC7-E43A-7EC3-7C8D-F7D59FA55FA4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</p:txBody>
      </p:sp>
    </p:spTree>
    <p:extLst>
      <p:ext uri="{BB962C8B-B14F-4D97-AF65-F5344CB8AC3E}">
        <p14:creationId xmlns:p14="http://schemas.microsoft.com/office/powerpoint/2010/main" val="33707234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6502577" y="-57536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11D946-AA8A-124A-0E2A-46EC7524710C}"/>
              </a:ext>
            </a:extLst>
          </p:cNvPr>
          <p:cNvGrpSpPr/>
          <p:nvPr/>
        </p:nvGrpSpPr>
        <p:grpSpPr>
          <a:xfrm>
            <a:off x="-9069670" y="-4225665"/>
            <a:ext cx="9956388" cy="19623863"/>
            <a:chOff x="-7366722" y="-4370047"/>
            <a:chExt cx="9956388" cy="196238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4CFE49-6F16-7672-3009-C2315EA358F9}"/>
                </a:ext>
              </a:extLst>
            </p:cNvPr>
            <p:cNvSpPr/>
            <p:nvPr/>
          </p:nvSpPr>
          <p:spPr>
            <a:xfrm>
              <a:off x="-2477315" y="-4370047"/>
              <a:ext cx="308657" cy="913171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00F1C6-2B20-4E31-EF0B-871F36FD6F17}"/>
                </a:ext>
              </a:extLst>
            </p:cNvPr>
            <p:cNvCxnSpPr>
              <a:cxnSpLocks/>
            </p:cNvCxnSpPr>
            <p:nvPr/>
          </p:nvCxnSpPr>
          <p:spPr>
            <a:xfrm>
              <a:off x="-558978" y="1859384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61661E-C65F-CBCB-9DFE-081C2CD69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56719" y="1859384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2069FBD-B0BF-AFA3-50F6-EE5961F81507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flipH="1">
              <a:off x="-558973" y="303983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CB785A-5735-9D85-2123-6C2D84835F80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-202176" y="303983"/>
              <a:ext cx="1384362" cy="540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3C4923F-AE18-D13D-8030-98D42B75B9F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-773557" y="303983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2108AE8-9B60-770F-5716-0C9419E5D530}"/>
                </a:ext>
              </a:extLst>
            </p:cNvPr>
            <p:cNvCxnSpPr>
              <a:cxnSpLocks/>
            </p:cNvCxnSpPr>
            <p:nvPr/>
          </p:nvCxnSpPr>
          <p:spPr>
            <a:xfrm>
              <a:off x="-2168658" y="438725"/>
              <a:ext cx="1395101" cy="55975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D050A8-2B81-5867-F4B5-2201E7DBDB5F}"/>
                </a:ext>
              </a:extLst>
            </p:cNvPr>
            <p:cNvSpPr/>
            <p:nvPr/>
          </p:nvSpPr>
          <p:spPr>
            <a:xfrm>
              <a:off x="-7366722" y="2400308"/>
              <a:ext cx="9956388" cy="12853508"/>
            </a:xfrm>
            <a:custGeom>
              <a:avLst/>
              <a:gdLst>
                <a:gd name="connsiteX0" fmla="*/ 140200 w 6048336"/>
                <a:gd name="connsiteY0" fmla="*/ 0 h 7808287"/>
                <a:gd name="connsiteX1" fmla="*/ 5908136 w 6048336"/>
                <a:gd name="connsiteY1" fmla="*/ 0 h 7808287"/>
                <a:gd name="connsiteX2" fmla="*/ 6048336 w 6048336"/>
                <a:gd name="connsiteY2" fmla="*/ 140200 h 7808287"/>
                <a:gd name="connsiteX3" fmla="*/ 6048336 w 6048336"/>
                <a:gd name="connsiteY3" fmla="*/ 1777993 h 7808287"/>
                <a:gd name="connsiteX4" fmla="*/ 5565402 w 6048336"/>
                <a:gd name="connsiteY4" fmla="*/ 2260927 h 7808287"/>
                <a:gd name="connsiteX5" fmla="*/ 3903894 w 6048336"/>
                <a:gd name="connsiteY5" fmla="*/ 2260927 h 7808287"/>
                <a:gd name="connsiteX6" fmla="*/ 3903894 w 6048336"/>
                <a:gd name="connsiteY6" fmla="*/ 7808287 h 7808287"/>
                <a:gd name="connsiteX7" fmla="*/ 2224071 w 6048336"/>
                <a:gd name="connsiteY7" fmla="*/ 7808287 h 7808287"/>
                <a:gd name="connsiteX8" fmla="*/ 2224071 w 6048336"/>
                <a:gd name="connsiteY8" fmla="*/ 2260927 h 7808287"/>
                <a:gd name="connsiteX9" fmla="*/ 482934 w 6048336"/>
                <a:gd name="connsiteY9" fmla="*/ 2260927 h 7808287"/>
                <a:gd name="connsiteX10" fmla="*/ 0 w 6048336"/>
                <a:gd name="connsiteY10" fmla="*/ 1777993 h 7808287"/>
                <a:gd name="connsiteX11" fmla="*/ 0 w 6048336"/>
                <a:gd name="connsiteY11" fmla="*/ 140200 h 780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48336" h="7808287">
                  <a:moveTo>
                    <a:pt x="140200" y="0"/>
                  </a:moveTo>
                  <a:lnTo>
                    <a:pt x="5908136" y="0"/>
                  </a:lnTo>
                  <a:lnTo>
                    <a:pt x="6048336" y="140200"/>
                  </a:lnTo>
                  <a:lnTo>
                    <a:pt x="6048336" y="1777993"/>
                  </a:lnTo>
                  <a:lnTo>
                    <a:pt x="5565402" y="2260927"/>
                  </a:lnTo>
                  <a:lnTo>
                    <a:pt x="3903894" y="2260927"/>
                  </a:lnTo>
                  <a:lnTo>
                    <a:pt x="3903894" y="7808287"/>
                  </a:lnTo>
                  <a:lnTo>
                    <a:pt x="2224071" y="7808287"/>
                  </a:lnTo>
                  <a:lnTo>
                    <a:pt x="2224071" y="2260927"/>
                  </a:lnTo>
                  <a:lnTo>
                    <a:pt x="482934" y="2260927"/>
                  </a:lnTo>
                  <a:lnTo>
                    <a:pt x="0" y="1777993"/>
                  </a:lnTo>
                  <a:lnTo>
                    <a:pt x="0" y="14020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Smiley Face 21">
              <a:extLst>
                <a:ext uri="{FF2B5EF4-FFF2-40B4-BE49-F238E27FC236}">
                  <a16:creationId xmlns:a16="http://schemas.microsoft.com/office/drawing/2014/main" id="{75FE33EE-43F6-01E6-6730-246E99DCD0C1}"/>
                </a:ext>
              </a:extLst>
            </p:cNvPr>
            <p:cNvSpPr/>
            <p:nvPr/>
          </p:nvSpPr>
          <p:spPr>
            <a:xfrm>
              <a:off x="-1272560" y="-1836785"/>
              <a:ext cx="2140768" cy="2140768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4D829C02-6F49-6EDD-C7CC-7A7150407602}"/>
                </a:ext>
              </a:extLst>
            </p:cNvPr>
            <p:cNvSpPr/>
            <p:nvPr/>
          </p:nvSpPr>
          <p:spPr>
            <a:xfrm rot="16200000" flipV="1">
              <a:off x="-618700" y="-1451610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3EE9600-61CF-D795-44CC-8A6143289F1E}"/>
                </a:ext>
              </a:extLst>
            </p:cNvPr>
            <p:cNvSpPr/>
            <p:nvPr/>
          </p:nvSpPr>
          <p:spPr>
            <a:xfrm rot="5400000">
              <a:off x="-618700" y="-1034437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FFB72FD-C0C2-9676-F7B6-4D1C5997C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-1143290" y="-2725098"/>
              <a:ext cx="1903243" cy="1903243"/>
            </a:xfrm>
            <a:prstGeom prst="rect">
              <a:avLst/>
            </a:prstGeom>
          </p:spPr>
        </p:pic>
        <p:pic>
          <p:nvPicPr>
            <p:cNvPr id="23" name="Picture 22" descr="A picture containing loudspeaker, megaphone, electronics, close&#10;&#10;Description automatically generated">
              <a:extLst>
                <a:ext uri="{FF2B5EF4-FFF2-40B4-BE49-F238E27FC236}">
                  <a16:creationId xmlns:a16="http://schemas.microsoft.com/office/drawing/2014/main" id="{492885BE-4F8C-951E-D86A-12EAAED05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46860" y="-1151334"/>
              <a:ext cx="1918212" cy="1740805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6D4922F-50B9-36EE-51F9-FD616D34CC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544" y="303983"/>
              <a:ext cx="560641" cy="540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761F9E3-37E1-5667-DEB2-1130D5F70142}"/>
                </a:ext>
              </a:extLst>
            </p:cNvPr>
            <p:cNvGrpSpPr/>
            <p:nvPr/>
          </p:nvGrpSpPr>
          <p:grpSpPr>
            <a:xfrm>
              <a:off x="1348296" y="-919768"/>
              <a:ext cx="522647" cy="1295344"/>
              <a:chOff x="4216993" y="2852512"/>
              <a:chExt cx="869829" cy="7987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29CAD88-5264-9AC0-B416-8313201075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6451" y="2852512"/>
                <a:ext cx="420371" cy="203237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2B23C41-5329-1084-A3C3-5911287B3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8360" y="3246010"/>
                <a:ext cx="448462" cy="32964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460335-A393-F758-06D6-F5FA22FAA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7369" y="3494120"/>
                <a:ext cx="449453" cy="116906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D3A8F5E-7057-D8A6-8C11-25197F0B8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6075" y="2892740"/>
                <a:ext cx="420371" cy="203237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21F3B2E-D45A-7E72-E3BC-E524BCA85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7984" y="3286238"/>
                <a:ext cx="448462" cy="32964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DA4DE2-D7A9-3814-4A73-8C1929AAE0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6993" y="3534348"/>
                <a:ext cx="449453" cy="116906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A44D62C-6AB4-8654-18FC-6C19D8A41B74}"/>
              </a:ext>
            </a:extLst>
          </p:cNvPr>
          <p:cNvSpPr/>
          <p:nvPr/>
        </p:nvSpPr>
        <p:spPr>
          <a:xfrm flipH="1">
            <a:off x="9282179" y="120747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picture containing loudspeaker, megaphone, electronics, close&#10;&#10;Description automatically generated">
            <a:extLst>
              <a:ext uri="{FF2B5EF4-FFF2-40B4-BE49-F238E27FC236}">
                <a16:creationId xmlns:a16="http://schemas.microsoft.com/office/drawing/2014/main" id="{9A817557-870F-6FDD-6DF2-F7AF340B0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601383" y="6347019"/>
            <a:ext cx="91375" cy="829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B54D75-2F7F-A09E-1927-3CAC34F71BD8}"/>
              </a:ext>
            </a:extLst>
          </p:cNvPr>
          <p:cNvCxnSpPr>
            <a:cxnSpLocks/>
          </p:cNvCxnSpPr>
          <p:nvPr/>
        </p:nvCxnSpPr>
        <p:spPr>
          <a:xfrm flipH="1">
            <a:off x="7215426" y="6350178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FED8C-B0A8-B228-501C-CD5AF3F6BFA1}"/>
              </a:ext>
            </a:extLst>
          </p:cNvPr>
          <p:cNvCxnSpPr>
            <a:cxnSpLocks/>
          </p:cNvCxnSpPr>
          <p:nvPr/>
        </p:nvCxnSpPr>
        <p:spPr>
          <a:xfrm>
            <a:off x="7601388" y="6350178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6A91B-0AE8-9A61-EF04-851235D02251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315697" y="4794777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5456E-2E32-C5C6-8AEB-64E7D80BD50F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6599030" y="4794777"/>
            <a:ext cx="716667" cy="8633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CB1A2B-F2EE-4E42-6E06-F0C4FD879DEC}"/>
              </a:ext>
            </a:extLst>
          </p:cNvPr>
          <p:cNvCxnSpPr>
            <a:cxnSpLocks/>
            <a:endCxn id="24" idx="4"/>
          </p:cNvCxnSpPr>
          <p:nvPr/>
        </p:nvCxnSpPr>
        <p:spPr>
          <a:xfrm flipH="1" flipV="1">
            <a:off x="7315697" y="4794777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747F41-E621-3054-02DE-0FAB3F0CE181}"/>
              </a:ext>
            </a:extLst>
          </p:cNvPr>
          <p:cNvCxnSpPr>
            <a:cxnSpLocks/>
          </p:cNvCxnSpPr>
          <p:nvPr/>
        </p:nvCxnSpPr>
        <p:spPr>
          <a:xfrm flipH="1">
            <a:off x="7887078" y="4929519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7431E3D-5C3F-A773-2CCB-96788E16E330}"/>
              </a:ext>
            </a:extLst>
          </p:cNvPr>
          <p:cNvSpPr/>
          <p:nvPr/>
        </p:nvSpPr>
        <p:spPr>
          <a:xfrm flipH="1">
            <a:off x="4523855" y="6891102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F56618DD-E2DE-43A9-D2C3-9F5972FE6720}"/>
              </a:ext>
            </a:extLst>
          </p:cNvPr>
          <p:cNvSpPr/>
          <p:nvPr/>
        </p:nvSpPr>
        <p:spPr>
          <a:xfrm flipH="1">
            <a:off x="6245313" y="2654009"/>
            <a:ext cx="2140768" cy="2140768"/>
          </a:xfrm>
          <a:prstGeom prst="smileyFace">
            <a:avLst>
              <a:gd name="adj" fmla="val -4653"/>
            </a:avLst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elay 24">
            <a:extLst>
              <a:ext uri="{FF2B5EF4-FFF2-40B4-BE49-F238E27FC236}">
                <a16:creationId xmlns:a16="http://schemas.microsoft.com/office/drawing/2014/main" id="{CA305485-209D-FA04-DB78-5FCCA1DA0608}"/>
              </a:ext>
            </a:extLst>
          </p:cNvPr>
          <p:cNvSpPr/>
          <p:nvPr/>
        </p:nvSpPr>
        <p:spPr>
          <a:xfrm rot="5400000" flipH="1" flipV="1">
            <a:off x="7591251" y="3039184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elay 26">
            <a:extLst>
              <a:ext uri="{FF2B5EF4-FFF2-40B4-BE49-F238E27FC236}">
                <a16:creationId xmlns:a16="http://schemas.microsoft.com/office/drawing/2014/main" id="{B7D8FB7A-D693-AF68-02BD-24E875CA3E12}"/>
              </a:ext>
            </a:extLst>
          </p:cNvPr>
          <p:cNvSpPr/>
          <p:nvPr/>
        </p:nvSpPr>
        <p:spPr>
          <a:xfrm rot="16200000" flipH="1">
            <a:off x="7591251" y="3456357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E7DB86-B1A3-3A3C-95C4-64EC2DBC612C}"/>
              </a:ext>
            </a:extLst>
          </p:cNvPr>
          <p:cNvCxnSpPr>
            <a:cxnSpLocks/>
          </p:cNvCxnSpPr>
          <p:nvPr/>
        </p:nvCxnSpPr>
        <p:spPr>
          <a:xfrm>
            <a:off x="6583928" y="5586267"/>
            <a:ext cx="1085486" cy="8280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49CA0A9-095E-B6AC-281B-2E3D3B1F66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b="18398"/>
          <a:stretch/>
        </p:blipFill>
        <p:spPr>
          <a:xfrm flipH="1">
            <a:off x="5808012" y="1885700"/>
            <a:ext cx="2814828" cy="141943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FD9556C-C413-34D7-2319-B7A2B86D1081}"/>
              </a:ext>
            </a:extLst>
          </p:cNvPr>
          <p:cNvSpPr txBox="1"/>
          <p:nvPr/>
        </p:nvSpPr>
        <p:spPr>
          <a:xfrm>
            <a:off x="36827997" y="18332157"/>
            <a:ext cx="3755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oldschool.runescape.wiki/w/Pirate_hat_%26_pa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A5A304C-E863-442F-5088-8CD2B5164AEE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</p:txBody>
      </p:sp>
    </p:spTree>
    <p:extLst>
      <p:ext uri="{BB962C8B-B14F-4D97-AF65-F5344CB8AC3E}">
        <p14:creationId xmlns:p14="http://schemas.microsoft.com/office/powerpoint/2010/main" val="3095770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74AB7BD6-CD56-B539-6171-6D243A9C2209}"/>
              </a:ext>
            </a:extLst>
          </p:cNvPr>
          <p:cNvGrpSpPr/>
          <p:nvPr/>
        </p:nvGrpSpPr>
        <p:grpSpPr>
          <a:xfrm>
            <a:off x="-16502577" y="-5753651"/>
            <a:ext cx="54691371" cy="32494419"/>
            <a:chOff x="0" y="1350645"/>
            <a:chExt cx="18288000" cy="10618976"/>
          </a:xfrm>
        </p:grpSpPr>
        <p:pic>
          <p:nvPicPr>
            <p:cNvPr id="97" name="Picture 96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ACE5AE92-40B7-9927-E4E1-57EDFB3E6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98" name="Picture 97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91521147-EEAE-6878-7BA1-2BE98BF72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9" name="Picture 9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1FE0EECF-8569-23F3-B6AE-17B4B1644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0" name="Picture 9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6DEE34DA-318E-E58D-0C02-353F50540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A44D62C-6AB4-8654-18FC-6C19D8A41B74}"/>
              </a:ext>
            </a:extLst>
          </p:cNvPr>
          <p:cNvSpPr/>
          <p:nvPr/>
        </p:nvSpPr>
        <p:spPr>
          <a:xfrm flipH="1">
            <a:off x="9282179" y="120747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B54D75-2F7F-A09E-1927-3CAC34F71BD8}"/>
              </a:ext>
            </a:extLst>
          </p:cNvPr>
          <p:cNvCxnSpPr>
            <a:cxnSpLocks/>
          </p:cNvCxnSpPr>
          <p:nvPr/>
        </p:nvCxnSpPr>
        <p:spPr>
          <a:xfrm flipH="1">
            <a:off x="7215426" y="6350178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FED8C-B0A8-B228-501C-CD5AF3F6BFA1}"/>
              </a:ext>
            </a:extLst>
          </p:cNvPr>
          <p:cNvCxnSpPr>
            <a:cxnSpLocks/>
          </p:cNvCxnSpPr>
          <p:nvPr/>
        </p:nvCxnSpPr>
        <p:spPr>
          <a:xfrm>
            <a:off x="7601388" y="6350178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6A91B-0AE8-9A61-EF04-851235D02251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315697" y="4794777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5456E-2E32-C5C6-8AEB-64E7D80BD50F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5958772" y="4794777"/>
            <a:ext cx="1356925" cy="9481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CB1A2B-F2EE-4E42-6E06-F0C4FD879DEC}"/>
              </a:ext>
            </a:extLst>
          </p:cNvPr>
          <p:cNvCxnSpPr>
            <a:cxnSpLocks/>
            <a:endCxn id="24" idx="4"/>
          </p:cNvCxnSpPr>
          <p:nvPr/>
        </p:nvCxnSpPr>
        <p:spPr>
          <a:xfrm flipH="1" flipV="1">
            <a:off x="7315697" y="4794777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747F41-E621-3054-02DE-0FAB3F0CE181}"/>
              </a:ext>
            </a:extLst>
          </p:cNvPr>
          <p:cNvCxnSpPr>
            <a:cxnSpLocks/>
          </p:cNvCxnSpPr>
          <p:nvPr/>
        </p:nvCxnSpPr>
        <p:spPr>
          <a:xfrm flipH="1">
            <a:off x="7887078" y="4929519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7431E3D-5C3F-A773-2CCB-96788E16E330}"/>
              </a:ext>
            </a:extLst>
          </p:cNvPr>
          <p:cNvSpPr/>
          <p:nvPr/>
        </p:nvSpPr>
        <p:spPr>
          <a:xfrm flipH="1">
            <a:off x="4523855" y="6891102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F56618DD-E2DE-43A9-D2C3-9F5972FE6720}"/>
              </a:ext>
            </a:extLst>
          </p:cNvPr>
          <p:cNvSpPr/>
          <p:nvPr/>
        </p:nvSpPr>
        <p:spPr>
          <a:xfrm flipH="1">
            <a:off x="6245313" y="2654009"/>
            <a:ext cx="2140768" cy="2140768"/>
          </a:xfrm>
          <a:prstGeom prst="smileyFace">
            <a:avLst>
              <a:gd name="adj" fmla="val 4653"/>
            </a:avLst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elay 24">
            <a:extLst>
              <a:ext uri="{FF2B5EF4-FFF2-40B4-BE49-F238E27FC236}">
                <a16:creationId xmlns:a16="http://schemas.microsoft.com/office/drawing/2014/main" id="{CA305485-209D-FA04-DB78-5FCCA1DA0608}"/>
              </a:ext>
            </a:extLst>
          </p:cNvPr>
          <p:cNvSpPr/>
          <p:nvPr/>
        </p:nvSpPr>
        <p:spPr>
          <a:xfrm rot="5400000" flipH="1" flipV="1">
            <a:off x="7591251" y="3039184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elay 26">
            <a:extLst>
              <a:ext uri="{FF2B5EF4-FFF2-40B4-BE49-F238E27FC236}">
                <a16:creationId xmlns:a16="http://schemas.microsoft.com/office/drawing/2014/main" id="{B7D8FB7A-D693-AF68-02BD-24E875CA3E12}"/>
              </a:ext>
            </a:extLst>
          </p:cNvPr>
          <p:cNvSpPr/>
          <p:nvPr/>
        </p:nvSpPr>
        <p:spPr>
          <a:xfrm rot="16200000" flipH="1">
            <a:off x="7591251" y="3456357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picture containing loudspeaker, megaphone, electronics, close&#10;&#10;Description automatically generated">
            <a:extLst>
              <a:ext uri="{FF2B5EF4-FFF2-40B4-BE49-F238E27FC236}">
                <a16:creationId xmlns:a16="http://schemas.microsoft.com/office/drawing/2014/main" id="{5CBFDD86-4815-29D9-BD68-031299A8DC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40688" y="3381933"/>
            <a:ext cx="1918212" cy="174080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E7DB86-B1A3-3A3C-95C4-64EC2DBC612C}"/>
              </a:ext>
            </a:extLst>
          </p:cNvPr>
          <p:cNvCxnSpPr>
            <a:cxnSpLocks/>
          </p:cNvCxnSpPr>
          <p:nvPr/>
        </p:nvCxnSpPr>
        <p:spPr>
          <a:xfrm flipV="1">
            <a:off x="6022526" y="4854115"/>
            <a:ext cx="311960" cy="7887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49CA0A9-095E-B6AC-281B-2E3D3B1F66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b="18398"/>
          <a:stretch/>
        </p:blipFill>
        <p:spPr>
          <a:xfrm flipH="1">
            <a:off x="5808012" y="1885700"/>
            <a:ext cx="2814828" cy="141943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FD9556C-C413-34D7-2319-B7A2B86D1081}"/>
              </a:ext>
            </a:extLst>
          </p:cNvPr>
          <p:cNvSpPr txBox="1"/>
          <p:nvPr/>
        </p:nvSpPr>
        <p:spPr>
          <a:xfrm>
            <a:off x="36827997" y="18332157"/>
            <a:ext cx="3755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s://oldschool.runescape.wiki/w/Pirate_hat_%26_pa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9B8BC7-E43A-7EC3-7C8D-F7D59FA55FA4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-Dinghy off the port bow!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A92FCF-8427-FB59-E8AA-0EED7E01CAD0}"/>
              </a:ext>
            </a:extLst>
          </p:cNvPr>
          <p:cNvGrpSpPr/>
          <p:nvPr/>
        </p:nvGrpSpPr>
        <p:grpSpPr>
          <a:xfrm flipH="1">
            <a:off x="4893723" y="3529622"/>
            <a:ext cx="522647" cy="1295344"/>
            <a:chOff x="4216993" y="2852512"/>
            <a:chExt cx="869829" cy="79874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BB0CCEC-5BDE-E4B6-676D-5EB30DB3D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1" y="2852512"/>
              <a:ext cx="420371" cy="2032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7B7FDF-08BC-FBDE-AFC7-BED3946AF1AA}"/>
                </a:ext>
              </a:extLst>
            </p:cNvPr>
            <p:cNvCxnSpPr>
              <a:cxnSpLocks/>
            </p:cNvCxnSpPr>
            <p:nvPr/>
          </p:nvCxnSpPr>
          <p:spPr>
            <a:xfrm>
              <a:off x="4638360" y="3246010"/>
              <a:ext cx="448462" cy="3296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1B76D2B-4662-3693-EF17-E4A7D265E3EE}"/>
                </a:ext>
              </a:extLst>
            </p:cNvPr>
            <p:cNvCxnSpPr>
              <a:cxnSpLocks/>
            </p:cNvCxnSpPr>
            <p:nvPr/>
          </p:nvCxnSpPr>
          <p:spPr>
            <a:xfrm>
              <a:off x="4637369" y="3494120"/>
              <a:ext cx="449453" cy="11690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51E7721-B28A-F08E-7CF0-BAC6B7F89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6075" y="2892740"/>
              <a:ext cx="420371" cy="203237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B30AE16-2136-A4A5-FE39-58646D0B6810}"/>
                </a:ext>
              </a:extLst>
            </p:cNvPr>
            <p:cNvCxnSpPr>
              <a:cxnSpLocks/>
            </p:cNvCxnSpPr>
            <p:nvPr/>
          </p:nvCxnSpPr>
          <p:spPr>
            <a:xfrm>
              <a:off x="4217984" y="3286238"/>
              <a:ext cx="448462" cy="32964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E9E284D-3EAF-4A82-58F7-28C9C1CA2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16993" y="3534348"/>
              <a:ext cx="449453" cy="116906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943956-E3A4-A98C-7319-1C79CEAFB33A}"/>
              </a:ext>
            </a:extLst>
          </p:cNvPr>
          <p:cNvGrpSpPr/>
          <p:nvPr/>
        </p:nvGrpSpPr>
        <p:grpSpPr>
          <a:xfrm>
            <a:off x="-9069670" y="-4225665"/>
            <a:ext cx="9956388" cy="19623863"/>
            <a:chOff x="-7366722" y="-4370047"/>
            <a:chExt cx="9956388" cy="1962386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7343FDC-FF31-93E3-8DAF-F9BDC863D621}"/>
                </a:ext>
              </a:extLst>
            </p:cNvPr>
            <p:cNvSpPr/>
            <p:nvPr/>
          </p:nvSpPr>
          <p:spPr>
            <a:xfrm>
              <a:off x="-2477315" y="-4370047"/>
              <a:ext cx="308657" cy="913171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CAC31B-7B13-23DC-A29D-C8602A6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-558978" y="1859384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7A68CC5-DF06-1F2E-1244-09C993E9B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56719" y="1859384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EAE4F0F-19BB-D8C0-E66C-4BBE164F571F}"/>
                </a:ext>
              </a:extLst>
            </p:cNvPr>
            <p:cNvCxnSpPr>
              <a:cxnSpLocks/>
              <a:stCxn id="80" idx="4"/>
            </p:cNvCxnSpPr>
            <p:nvPr/>
          </p:nvCxnSpPr>
          <p:spPr>
            <a:xfrm flipH="1">
              <a:off x="-558973" y="303983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67F9182-9D33-3524-F45B-D616684C5B92}"/>
                </a:ext>
              </a:extLst>
            </p:cNvPr>
            <p:cNvCxnSpPr>
              <a:cxnSpLocks/>
              <a:stCxn id="80" idx="4"/>
            </p:cNvCxnSpPr>
            <p:nvPr/>
          </p:nvCxnSpPr>
          <p:spPr>
            <a:xfrm>
              <a:off x="-202176" y="303983"/>
              <a:ext cx="1384362" cy="540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DD58CF6-3D3F-7295-1F38-3444EAB4FAB4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-773557" y="303983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22AEB89-AD2D-380B-CFB1-6EFBBA5C406C}"/>
                </a:ext>
              </a:extLst>
            </p:cNvPr>
            <p:cNvCxnSpPr>
              <a:cxnSpLocks/>
            </p:cNvCxnSpPr>
            <p:nvPr/>
          </p:nvCxnSpPr>
          <p:spPr>
            <a:xfrm>
              <a:off x="-2168658" y="438725"/>
              <a:ext cx="1395101" cy="55975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ED5148F-C27B-39E7-133B-447629692813}"/>
                </a:ext>
              </a:extLst>
            </p:cNvPr>
            <p:cNvSpPr/>
            <p:nvPr/>
          </p:nvSpPr>
          <p:spPr>
            <a:xfrm>
              <a:off x="-7366722" y="2400308"/>
              <a:ext cx="9956388" cy="12853508"/>
            </a:xfrm>
            <a:custGeom>
              <a:avLst/>
              <a:gdLst>
                <a:gd name="connsiteX0" fmla="*/ 140200 w 6048336"/>
                <a:gd name="connsiteY0" fmla="*/ 0 h 7808287"/>
                <a:gd name="connsiteX1" fmla="*/ 5908136 w 6048336"/>
                <a:gd name="connsiteY1" fmla="*/ 0 h 7808287"/>
                <a:gd name="connsiteX2" fmla="*/ 6048336 w 6048336"/>
                <a:gd name="connsiteY2" fmla="*/ 140200 h 7808287"/>
                <a:gd name="connsiteX3" fmla="*/ 6048336 w 6048336"/>
                <a:gd name="connsiteY3" fmla="*/ 1777993 h 7808287"/>
                <a:gd name="connsiteX4" fmla="*/ 5565402 w 6048336"/>
                <a:gd name="connsiteY4" fmla="*/ 2260927 h 7808287"/>
                <a:gd name="connsiteX5" fmla="*/ 3903894 w 6048336"/>
                <a:gd name="connsiteY5" fmla="*/ 2260927 h 7808287"/>
                <a:gd name="connsiteX6" fmla="*/ 3903894 w 6048336"/>
                <a:gd name="connsiteY6" fmla="*/ 7808287 h 7808287"/>
                <a:gd name="connsiteX7" fmla="*/ 2224071 w 6048336"/>
                <a:gd name="connsiteY7" fmla="*/ 7808287 h 7808287"/>
                <a:gd name="connsiteX8" fmla="*/ 2224071 w 6048336"/>
                <a:gd name="connsiteY8" fmla="*/ 2260927 h 7808287"/>
                <a:gd name="connsiteX9" fmla="*/ 482934 w 6048336"/>
                <a:gd name="connsiteY9" fmla="*/ 2260927 h 7808287"/>
                <a:gd name="connsiteX10" fmla="*/ 0 w 6048336"/>
                <a:gd name="connsiteY10" fmla="*/ 1777993 h 7808287"/>
                <a:gd name="connsiteX11" fmla="*/ 0 w 6048336"/>
                <a:gd name="connsiteY11" fmla="*/ 140200 h 780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48336" h="7808287">
                  <a:moveTo>
                    <a:pt x="140200" y="0"/>
                  </a:moveTo>
                  <a:lnTo>
                    <a:pt x="5908136" y="0"/>
                  </a:lnTo>
                  <a:lnTo>
                    <a:pt x="6048336" y="140200"/>
                  </a:lnTo>
                  <a:lnTo>
                    <a:pt x="6048336" y="1777993"/>
                  </a:lnTo>
                  <a:lnTo>
                    <a:pt x="5565402" y="2260927"/>
                  </a:lnTo>
                  <a:lnTo>
                    <a:pt x="3903894" y="2260927"/>
                  </a:lnTo>
                  <a:lnTo>
                    <a:pt x="3903894" y="7808287"/>
                  </a:lnTo>
                  <a:lnTo>
                    <a:pt x="2224071" y="7808287"/>
                  </a:lnTo>
                  <a:lnTo>
                    <a:pt x="2224071" y="2260927"/>
                  </a:lnTo>
                  <a:lnTo>
                    <a:pt x="482934" y="2260927"/>
                  </a:lnTo>
                  <a:lnTo>
                    <a:pt x="0" y="1777993"/>
                  </a:lnTo>
                  <a:lnTo>
                    <a:pt x="0" y="14020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Smiley Face 79">
              <a:extLst>
                <a:ext uri="{FF2B5EF4-FFF2-40B4-BE49-F238E27FC236}">
                  <a16:creationId xmlns:a16="http://schemas.microsoft.com/office/drawing/2014/main" id="{B5086B5E-E7D0-5394-C257-58643BA922CE}"/>
                </a:ext>
              </a:extLst>
            </p:cNvPr>
            <p:cNvSpPr/>
            <p:nvPr/>
          </p:nvSpPr>
          <p:spPr>
            <a:xfrm>
              <a:off x="-1272560" y="-1836785"/>
              <a:ext cx="2140768" cy="2140768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Delay 80">
              <a:extLst>
                <a:ext uri="{FF2B5EF4-FFF2-40B4-BE49-F238E27FC236}">
                  <a16:creationId xmlns:a16="http://schemas.microsoft.com/office/drawing/2014/main" id="{39D57D05-BF18-C138-0823-1D3584EBE6B5}"/>
                </a:ext>
              </a:extLst>
            </p:cNvPr>
            <p:cNvSpPr/>
            <p:nvPr/>
          </p:nvSpPr>
          <p:spPr>
            <a:xfrm rot="16200000" flipV="1">
              <a:off x="-618700" y="-1451610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Delay 81">
              <a:extLst>
                <a:ext uri="{FF2B5EF4-FFF2-40B4-BE49-F238E27FC236}">
                  <a16:creationId xmlns:a16="http://schemas.microsoft.com/office/drawing/2014/main" id="{5F60F335-0BB4-9B81-236E-8565AC917DC1}"/>
                </a:ext>
              </a:extLst>
            </p:cNvPr>
            <p:cNvSpPr/>
            <p:nvPr/>
          </p:nvSpPr>
          <p:spPr>
            <a:xfrm rot="5400000">
              <a:off x="-618700" y="-1034437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151B6E1-4184-BA9C-3B93-DC0F99C10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-1143290" y="-2725098"/>
              <a:ext cx="1903243" cy="1903243"/>
            </a:xfrm>
            <a:prstGeom prst="rect">
              <a:avLst/>
            </a:prstGeom>
          </p:spPr>
        </p:pic>
        <p:pic>
          <p:nvPicPr>
            <p:cNvPr id="84" name="Picture 83" descr="A picture containing loudspeaker, megaphone, electronics, close&#10;&#10;Description automatically generated">
              <a:extLst>
                <a:ext uri="{FF2B5EF4-FFF2-40B4-BE49-F238E27FC236}">
                  <a16:creationId xmlns:a16="http://schemas.microsoft.com/office/drawing/2014/main" id="{97BDE564-A779-B80D-0923-998EAFFB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 flipH="1">
              <a:off x="46860" y="-1151334"/>
              <a:ext cx="1918212" cy="1740805"/>
            </a:xfrm>
            <a:prstGeom prst="rect">
              <a:avLst/>
            </a:prstGeom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9B52655-4FA4-0F80-D1C8-94474D62EE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544" y="303983"/>
              <a:ext cx="560641" cy="540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042E2CE-4798-E587-05A2-CE914496155F}"/>
                </a:ext>
              </a:extLst>
            </p:cNvPr>
            <p:cNvGrpSpPr/>
            <p:nvPr/>
          </p:nvGrpSpPr>
          <p:grpSpPr>
            <a:xfrm>
              <a:off x="1348296" y="-919768"/>
              <a:ext cx="522647" cy="1295344"/>
              <a:chOff x="4216993" y="2852512"/>
              <a:chExt cx="869829" cy="798742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DBC6DC-18AE-8C67-9A9B-067CB871BE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6451" y="2852512"/>
                <a:ext cx="420371" cy="203237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E31C68-63CD-2C64-C0A3-39A02DD1EE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8360" y="3246010"/>
                <a:ext cx="448462" cy="32964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CE5727F-6B0E-7CDF-8C8C-9726B45D3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7369" y="3494120"/>
                <a:ext cx="449453" cy="116906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5B08FDF-DA42-26F8-DFC5-78490EF959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6075" y="2892740"/>
                <a:ext cx="420371" cy="203237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40EAE4A-847C-5509-4BC1-B9D01186A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7984" y="3286238"/>
                <a:ext cx="448462" cy="32964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251B969-3210-370D-A26D-226D7D49F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6993" y="3534348"/>
                <a:ext cx="449453" cy="116906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447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A1E1BE-DF83-9D72-C7FB-DBC549AA1E16}"/>
              </a:ext>
            </a:extLst>
          </p:cNvPr>
          <p:cNvGrpSpPr/>
          <p:nvPr/>
        </p:nvGrpSpPr>
        <p:grpSpPr>
          <a:xfrm>
            <a:off x="-10040817" y="-7956650"/>
            <a:ext cx="54691371" cy="32494419"/>
            <a:chOff x="0" y="1350645"/>
            <a:chExt cx="18288000" cy="10618976"/>
          </a:xfrm>
        </p:grpSpPr>
        <p:pic>
          <p:nvPicPr>
            <p:cNvPr id="3" name="Picture 2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4875D028-B314-C235-E4E3-455A9F4E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4" name="Picture 3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224F13C3-F626-7F5C-0FB1-AFEBFAC4A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5" name="Picture 4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004DF236-726E-00F8-60F9-F4601AE22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6" name="Picture 5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3CB4BDAA-B20D-3848-6198-CFB51A08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F2BC0A2-8255-4FC7-9AD5-D695602900D1}"/>
              </a:ext>
            </a:extLst>
          </p:cNvPr>
          <p:cNvSpPr/>
          <p:nvPr/>
        </p:nvSpPr>
        <p:spPr>
          <a:xfrm>
            <a:off x="-7106263" y="2094978"/>
            <a:ext cx="9331303" cy="711317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7AE9AE-AE1E-FD6B-4198-4797EF2ACB2F}"/>
              </a:ext>
            </a:extLst>
          </p:cNvPr>
          <p:cNvSpPr/>
          <p:nvPr/>
        </p:nvSpPr>
        <p:spPr>
          <a:xfrm>
            <a:off x="6705600" y="-7956651"/>
            <a:ext cx="11580371" cy="1716480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725F39-5B78-19E3-2B68-7DF307482890}"/>
              </a:ext>
            </a:extLst>
          </p:cNvPr>
          <p:cNvSpPr/>
          <p:nvPr/>
        </p:nvSpPr>
        <p:spPr>
          <a:xfrm>
            <a:off x="5486401" y="1460170"/>
            <a:ext cx="5303515" cy="694566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5" name="Picture 64" descr="A person in a pirate garment&#10;&#10;Description automatically generated">
            <a:extLst>
              <a:ext uri="{FF2B5EF4-FFF2-40B4-BE49-F238E27FC236}">
                <a16:creationId xmlns:a16="http://schemas.microsoft.com/office/drawing/2014/main" id="{F8DCFA88-EAA5-B6F7-B5A7-667F44AB6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79" y="1547839"/>
            <a:ext cx="4457700" cy="68580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DAD9435-F223-CD5D-EF01-1834FD438A23}"/>
              </a:ext>
            </a:extLst>
          </p:cNvPr>
          <p:cNvSpPr/>
          <p:nvPr/>
        </p:nvSpPr>
        <p:spPr>
          <a:xfrm>
            <a:off x="5486401" y="1460170"/>
            <a:ext cx="5303515" cy="694566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EAC7420-D144-71F5-D34E-4333B2628B28}"/>
              </a:ext>
            </a:extLst>
          </p:cNvPr>
          <p:cNvSpPr/>
          <p:nvPr/>
        </p:nvSpPr>
        <p:spPr>
          <a:xfrm>
            <a:off x="4513069" y="317882"/>
            <a:ext cx="6886451" cy="8890277"/>
          </a:xfrm>
          <a:custGeom>
            <a:avLst/>
            <a:gdLst>
              <a:gd name="connsiteX0" fmla="*/ 973332 w 6886451"/>
              <a:gd name="connsiteY0" fmla="*/ 1159620 h 8890277"/>
              <a:gd name="connsiteX1" fmla="*/ 973332 w 6886451"/>
              <a:gd name="connsiteY1" fmla="*/ 8006357 h 8890277"/>
              <a:gd name="connsiteX2" fmla="*/ 6276847 w 6886451"/>
              <a:gd name="connsiteY2" fmla="*/ 8006357 h 8890277"/>
              <a:gd name="connsiteX3" fmla="*/ 6276847 w 6886451"/>
              <a:gd name="connsiteY3" fmla="*/ 1159620 h 8890277"/>
              <a:gd name="connsiteX4" fmla="*/ 0 w 6886451"/>
              <a:gd name="connsiteY4" fmla="*/ 0 h 8890277"/>
              <a:gd name="connsiteX5" fmla="*/ 6886451 w 6886451"/>
              <a:gd name="connsiteY5" fmla="*/ 0 h 8890277"/>
              <a:gd name="connsiteX6" fmla="*/ 6886451 w 6886451"/>
              <a:gd name="connsiteY6" fmla="*/ 8890277 h 8890277"/>
              <a:gd name="connsiteX7" fmla="*/ 0 w 6886451"/>
              <a:gd name="connsiteY7" fmla="*/ 8890277 h 88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6451" h="8890277">
                <a:moveTo>
                  <a:pt x="973332" y="1159620"/>
                </a:moveTo>
                <a:lnTo>
                  <a:pt x="973332" y="8006357"/>
                </a:lnTo>
                <a:lnTo>
                  <a:pt x="6276847" y="8006357"/>
                </a:lnTo>
                <a:lnTo>
                  <a:pt x="6276847" y="1159620"/>
                </a:lnTo>
                <a:close/>
                <a:moveTo>
                  <a:pt x="0" y="0"/>
                </a:moveTo>
                <a:lnTo>
                  <a:pt x="6886451" y="0"/>
                </a:lnTo>
                <a:lnTo>
                  <a:pt x="6886451" y="8890277"/>
                </a:lnTo>
                <a:lnTo>
                  <a:pt x="0" y="889027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C2876A-944D-A6D0-F67B-C84C34FF1DAC}"/>
              </a:ext>
            </a:extLst>
          </p:cNvPr>
          <p:cNvGrpSpPr/>
          <p:nvPr/>
        </p:nvGrpSpPr>
        <p:grpSpPr>
          <a:xfrm>
            <a:off x="2205734" y="1849206"/>
            <a:ext cx="2247452" cy="6586332"/>
            <a:chOff x="2205734" y="1849206"/>
            <a:chExt cx="2247452" cy="658633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04DB56-4810-F9B8-8BCB-9708FD790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372" y="6559456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9F6CF0-6710-F158-622D-CF836C5F080A}"/>
                </a:ext>
              </a:extLst>
            </p:cNvPr>
            <p:cNvCxnSpPr>
              <a:cxnSpLocks/>
            </p:cNvCxnSpPr>
            <p:nvPr/>
          </p:nvCxnSpPr>
          <p:spPr>
            <a:xfrm>
              <a:off x="3584334" y="6559456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5A51A1-1B4C-8FF9-7BA6-9C2610ED951F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>
              <a:off x="3298643" y="5004055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CCFF89C-E1A4-3084-A88C-D6A0FCAC04CC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 flipH="1">
              <a:off x="2581976" y="5004055"/>
              <a:ext cx="716667" cy="8633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0D1E16-BC76-8C1D-6D4F-8C145FB78A05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H="1" flipV="1">
              <a:off x="3298643" y="5004055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29008B-5815-D164-9C82-91E7646D8E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70024" y="5698551"/>
              <a:ext cx="478519" cy="92501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miley Face 40">
              <a:extLst>
                <a:ext uri="{FF2B5EF4-FFF2-40B4-BE49-F238E27FC236}">
                  <a16:creationId xmlns:a16="http://schemas.microsoft.com/office/drawing/2014/main" id="{F407AEF7-8A9A-8645-31ED-4EDA9EAC0B3C}"/>
                </a:ext>
              </a:extLst>
            </p:cNvPr>
            <p:cNvSpPr/>
            <p:nvPr/>
          </p:nvSpPr>
          <p:spPr>
            <a:xfrm flipH="1">
              <a:off x="2228259" y="2863287"/>
              <a:ext cx="2140768" cy="2140768"/>
            </a:xfrm>
            <a:prstGeom prst="smileyFace">
              <a:avLst>
                <a:gd name="adj" fmla="val 4653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B6668E-1EEE-2820-595F-CDB2F38E7B89}"/>
                </a:ext>
              </a:extLst>
            </p:cNvPr>
            <p:cNvCxnSpPr>
              <a:cxnSpLocks/>
            </p:cNvCxnSpPr>
            <p:nvPr/>
          </p:nvCxnSpPr>
          <p:spPr>
            <a:xfrm>
              <a:off x="2566874" y="5795545"/>
              <a:ext cx="1085486" cy="828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B57B25A-95E7-4DEA-CF6E-1BC5D65F5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205734" y="1849206"/>
              <a:ext cx="2132648" cy="213264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F641F7-BA28-39FD-35ED-3AC62F2746B4}"/>
              </a:ext>
            </a:extLst>
          </p:cNvPr>
          <p:cNvGrpSpPr/>
          <p:nvPr/>
        </p:nvGrpSpPr>
        <p:grpSpPr>
          <a:xfrm>
            <a:off x="182881" y="1477502"/>
            <a:ext cx="10607035" cy="6846737"/>
            <a:chOff x="182881" y="1477502"/>
            <a:chExt cx="10607035" cy="684673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BE84E-D7A3-0F1D-3B1B-49F7CC827A2C}"/>
                </a:ext>
              </a:extLst>
            </p:cNvPr>
            <p:cNvSpPr/>
            <p:nvPr/>
          </p:nvSpPr>
          <p:spPr>
            <a:xfrm>
              <a:off x="5486401" y="1477502"/>
              <a:ext cx="5303515" cy="68467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6D66782-2B45-E25C-AE78-F3F4AD7BC957}"/>
                </a:ext>
              </a:extLst>
            </p:cNvPr>
            <p:cNvSpPr/>
            <p:nvPr/>
          </p:nvSpPr>
          <p:spPr>
            <a:xfrm>
              <a:off x="182881" y="1477502"/>
              <a:ext cx="5303515" cy="68467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C46CAAB-22EC-98EF-4412-12937AE080F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-Captain! Dinghy off the--</a:t>
            </a:r>
          </a:p>
        </p:txBody>
      </p:sp>
    </p:spTree>
    <p:extLst>
      <p:ext uri="{BB962C8B-B14F-4D97-AF65-F5344CB8AC3E}">
        <p14:creationId xmlns:p14="http://schemas.microsoft.com/office/powerpoint/2010/main" val="4092318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A1E1BE-DF83-9D72-C7FB-DBC549AA1E16}"/>
              </a:ext>
            </a:extLst>
          </p:cNvPr>
          <p:cNvGrpSpPr/>
          <p:nvPr/>
        </p:nvGrpSpPr>
        <p:grpSpPr>
          <a:xfrm>
            <a:off x="-10040817" y="-7956650"/>
            <a:ext cx="54691371" cy="32494419"/>
            <a:chOff x="0" y="1350645"/>
            <a:chExt cx="18288000" cy="10618976"/>
          </a:xfrm>
        </p:grpSpPr>
        <p:pic>
          <p:nvPicPr>
            <p:cNvPr id="3" name="Picture 2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4875D028-B314-C235-E4E3-455A9F4E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4" name="Picture 3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224F13C3-F626-7F5C-0FB1-AFEBFAC4A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5" name="Picture 4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004DF236-726E-00F8-60F9-F4601AE22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6" name="Picture 5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3CB4BDAA-B20D-3848-6198-CFB51A08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F2BC0A2-8255-4FC7-9AD5-D695602900D1}"/>
              </a:ext>
            </a:extLst>
          </p:cNvPr>
          <p:cNvSpPr/>
          <p:nvPr/>
        </p:nvSpPr>
        <p:spPr>
          <a:xfrm>
            <a:off x="-7106263" y="2094978"/>
            <a:ext cx="9331303" cy="711317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7AE9AE-AE1E-FD6B-4198-4797EF2ACB2F}"/>
              </a:ext>
            </a:extLst>
          </p:cNvPr>
          <p:cNvSpPr/>
          <p:nvPr/>
        </p:nvSpPr>
        <p:spPr>
          <a:xfrm>
            <a:off x="6705600" y="-7956651"/>
            <a:ext cx="11580371" cy="1716480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725F39-5B78-19E3-2B68-7DF307482890}"/>
              </a:ext>
            </a:extLst>
          </p:cNvPr>
          <p:cNvSpPr/>
          <p:nvPr/>
        </p:nvSpPr>
        <p:spPr>
          <a:xfrm>
            <a:off x="5486401" y="1460170"/>
            <a:ext cx="5303515" cy="694566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erson in a pirate garment&#10;&#10;Description automatically generated">
            <a:extLst>
              <a:ext uri="{FF2B5EF4-FFF2-40B4-BE49-F238E27FC236}">
                <a16:creationId xmlns:a16="http://schemas.microsoft.com/office/drawing/2014/main" id="{D58227CA-A936-256F-67F0-6B8979777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79" y="1547839"/>
            <a:ext cx="4457700" cy="6858000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EAC7420-D144-71F5-D34E-4333B2628B28}"/>
              </a:ext>
            </a:extLst>
          </p:cNvPr>
          <p:cNvSpPr/>
          <p:nvPr/>
        </p:nvSpPr>
        <p:spPr>
          <a:xfrm>
            <a:off x="4513069" y="317882"/>
            <a:ext cx="6886451" cy="8890277"/>
          </a:xfrm>
          <a:custGeom>
            <a:avLst/>
            <a:gdLst>
              <a:gd name="connsiteX0" fmla="*/ 973332 w 6886451"/>
              <a:gd name="connsiteY0" fmla="*/ 1159620 h 8890277"/>
              <a:gd name="connsiteX1" fmla="*/ 973332 w 6886451"/>
              <a:gd name="connsiteY1" fmla="*/ 8006357 h 8890277"/>
              <a:gd name="connsiteX2" fmla="*/ 6276847 w 6886451"/>
              <a:gd name="connsiteY2" fmla="*/ 8006357 h 8890277"/>
              <a:gd name="connsiteX3" fmla="*/ 6276847 w 6886451"/>
              <a:gd name="connsiteY3" fmla="*/ 1159620 h 8890277"/>
              <a:gd name="connsiteX4" fmla="*/ 0 w 6886451"/>
              <a:gd name="connsiteY4" fmla="*/ 0 h 8890277"/>
              <a:gd name="connsiteX5" fmla="*/ 6886451 w 6886451"/>
              <a:gd name="connsiteY5" fmla="*/ 0 h 8890277"/>
              <a:gd name="connsiteX6" fmla="*/ 6886451 w 6886451"/>
              <a:gd name="connsiteY6" fmla="*/ 8890277 h 8890277"/>
              <a:gd name="connsiteX7" fmla="*/ 0 w 6886451"/>
              <a:gd name="connsiteY7" fmla="*/ 8890277 h 88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6451" h="8890277">
                <a:moveTo>
                  <a:pt x="973332" y="1159620"/>
                </a:moveTo>
                <a:lnTo>
                  <a:pt x="973332" y="8006357"/>
                </a:lnTo>
                <a:lnTo>
                  <a:pt x="6276847" y="8006357"/>
                </a:lnTo>
                <a:lnTo>
                  <a:pt x="6276847" y="1159620"/>
                </a:lnTo>
                <a:close/>
                <a:moveTo>
                  <a:pt x="0" y="0"/>
                </a:moveTo>
                <a:lnTo>
                  <a:pt x="6886451" y="0"/>
                </a:lnTo>
                <a:lnTo>
                  <a:pt x="6886451" y="8890277"/>
                </a:lnTo>
                <a:lnTo>
                  <a:pt x="0" y="889027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C2876A-944D-A6D0-F67B-C84C34FF1DAC}"/>
              </a:ext>
            </a:extLst>
          </p:cNvPr>
          <p:cNvGrpSpPr/>
          <p:nvPr/>
        </p:nvGrpSpPr>
        <p:grpSpPr>
          <a:xfrm>
            <a:off x="2205734" y="1849206"/>
            <a:ext cx="2247452" cy="6586332"/>
            <a:chOff x="2205734" y="1849206"/>
            <a:chExt cx="2247452" cy="658633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04DB56-4810-F9B8-8BCB-9708FD790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372" y="6559456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9F6CF0-6710-F158-622D-CF836C5F080A}"/>
                </a:ext>
              </a:extLst>
            </p:cNvPr>
            <p:cNvCxnSpPr>
              <a:cxnSpLocks/>
            </p:cNvCxnSpPr>
            <p:nvPr/>
          </p:nvCxnSpPr>
          <p:spPr>
            <a:xfrm>
              <a:off x="3584334" y="6559456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5A51A1-1B4C-8FF9-7BA6-9C2610ED951F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>
              <a:off x="3298643" y="5004055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CCFF89C-E1A4-3084-A88C-D6A0FCAC04CC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 flipH="1">
              <a:off x="2581976" y="5004055"/>
              <a:ext cx="716667" cy="8633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0D1E16-BC76-8C1D-6D4F-8C145FB78A05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H="1" flipV="1">
              <a:off x="3298643" y="5004055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29008B-5815-D164-9C82-91E7646D8E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70024" y="5698551"/>
              <a:ext cx="478519" cy="92501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miley Face 40">
              <a:extLst>
                <a:ext uri="{FF2B5EF4-FFF2-40B4-BE49-F238E27FC236}">
                  <a16:creationId xmlns:a16="http://schemas.microsoft.com/office/drawing/2014/main" id="{F407AEF7-8A9A-8645-31ED-4EDA9EAC0B3C}"/>
                </a:ext>
              </a:extLst>
            </p:cNvPr>
            <p:cNvSpPr/>
            <p:nvPr/>
          </p:nvSpPr>
          <p:spPr>
            <a:xfrm flipH="1">
              <a:off x="2228259" y="2863287"/>
              <a:ext cx="2140768" cy="2140768"/>
            </a:xfrm>
            <a:prstGeom prst="smileyFace">
              <a:avLst>
                <a:gd name="adj" fmla="val 4653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B6668E-1EEE-2820-595F-CDB2F38E7B89}"/>
                </a:ext>
              </a:extLst>
            </p:cNvPr>
            <p:cNvCxnSpPr>
              <a:cxnSpLocks/>
            </p:cNvCxnSpPr>
            <p:nvPr/>
          </p:nvCxnSpPr>
          <p:spPr>
            <a:xfrm>
              <a:off x="2566874" y="5795545"/>
              <a:ext cx="1085486" cy="828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B57B25A-95E7-4DEA-CF6E-1BC5D65F5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205734" y="1849206"/>
              <a:ext cx="2132648" cy="213264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F641F7-BA28-39FD-35ED-3AC62F2746B4}"/>
              </a:ext>
            </a:extLst>
          </p:cNvPr>
          <p:cNvGrpSpPr/>
          <p:nvPr/>
        </p:nvGrpSpPr>
        <p:grpSpPr>
          <a:xfrm flipH="1">
            <a:off x="182881" y="1477502"/>
            <a:ext cx="10607035" cy="6846737"/>
            <a:chOff x="182881" y="1477502"/>
            <a:chExt cx="10607035" cy="684673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BE84E-D7A3-0F1D-3B1B-49F7CC827A2C}"/>
                </a:ext>
              </a:extLst>
            </p:cNvPr>
            <p:cNvSpPr/>
            <p:nvPr/>
          </p:nvSpPr>
          <p:spPr>
            <a:xfrm>
              <a:off x="5486401" y="1477502"/>
              <a:ext cx="5303515" cy="68467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6D66782-2B45-E25C-AE78-F3F4AD7BC957}"/>
                </a:ext>
              </a:extLst>
            </p:cNvPr>
            <p:cNvSpPr/>
            <p:nvPr/>
          </p:nvSpPr>
          <p:spPr>
            <a:xfrm>
              <a:off x="182881" y="1477502"/>
              <a:ext cx="5303515" cy="68467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C46CAAB-22EC-98EF-4412-12937AE080F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-Captain! Dinghy off the--</a:t>
            </a:r>
          </a:p>
        </p:txBody>
      </p:sp>
    </p:spTree>
    <p:extLst>
      <p:ext uri="{BB962C8B-B14F-4D97-AF65-F5344CB8AC3E}">
        <p14:creationId xmlns:p14="http://schemas.microsoft.com/office/powerpoint/2010/main" val="788940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A1E1BE-DF83-9D72-C7FB-DBC549AA1E16}"/>
              </a:ext>
            </a:extLst>
          </p:cNvPr>
          <p:cNvGrpSpPr/>
          <p:nvPr/>
        </p:nvGrpSpPr>
        <p:grpSpPr>
          <a:xfrm>
            <a:off x="-10040817" y="-7956650"/>
            <a:ext cx="54691371" cy="32494419"/>
            <a:chOff x="0" y="1350645"/>
            <a:chExt cx="18288000" cy="10618976"/>
          </a:xfrm>
        </p:grpSpPr>
        <p:pic>
          <p:nvPicPr>
            <p:cNvPr id="3" name="Picture 2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4875D028-B314-C235-E4E3-455A9F4E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4" name="Picture 3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224F13C3-F626-7F5C-0FB1-AFEBFAC4A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5" name="Picture 4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004DF236-726E-00F8-60F9-F4601AE22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6" name="Picture 5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3CB4BDAA-B20D-3848-6198-CFB51A08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F2BC0A2-8255-4FC7-9AD5-D695602900D1}"/>
              </a:ext>
            </a:extLst>
          </p:cNvPr>
          <p:cNvSpPr/>
          <p:nvPr/>
        </p:nvSpPr>
        <p:spPr>
          <a:xfrm>
            <a:off x="-7106263" y="2094978"/>
            <a:ext cx="9331303" cy="711317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7AE9AE-AE1E-FD6B-4198-4797EF2ACB2F}"/>
              </a:ext>
            </a:extLst>
          </p:cNvPr>
          <p:cNvSpPr/>
          <p:nvPr/>
        </p:nvSpPr>
        <p:spPr>
          <a:xfrm>
            <a:off x="6705600" y="-7956651"/>
            <a:ext cx="11580371" cy="1716480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725F39-5B78-19E3-2B68-7DF307482890}"/>
              </a:ext>
            </a:extLst>
          </p:cNvPr>
          <p:cNvSpPr/>
          <p:nvPr/>
        </p:nvSpPr>
        <p:spPr>
          <a:xfrm>
            <a:off x="5486401" y="1460170"/>
            <a:ext cx="5303515" cy="694566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erson in a pirate garment&#10;&#10;Description automatically generated">
            <a:extLst>
              <a:ext uri="{FF2B5EF4-FFF2-40B4-BE49-F238E27FC236}">
                <a16:creationId xmlns:a16="http://schemas.microsoft.com/office/drawing/2014/main" id="{D58227CA-A936-256F-67F0-6B8979777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79" y="1547839"/>
            <a:ext cx="4457700" cy="6858000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EAC7420-D144-71F5-D34E-4333B2628B28}"/>
              </a:ext>
            </a:extLst>
          </p:cNvPr>
          <p:cNvSpPr/>
          <p:nvPr/>
        </p:nvSpPr>
        <p:spPr>
          <a:xfrm>
            <a:off x="4513069" y="317882"/>
            <a:ext cx="6886451" cy="8890277"/>
          </a:xfrm>
          <a:custGeom>
            <a:avLst/>
            <a:gdLst>
              <a:gd name="connsiteX0" fmla="*/ 973332 w 6886451"/>
              <a:gd name="connsiteY0" fmla="*/ 1159620 h 8890277"/>
              <a:gd name="connsiteX1" fmla="*/ 973332 w 6886451"/>
              <a:gd name="connsiteY1" fmla="*/ 8006357 h 8890277"/>
              <a:gd name="connsiteX2" fmla="*/ 6276847 w 6886451"/>
              <a:gd name="connsiteY2" fmla="*/ 8006357 h 8890277"/>
              <a:gd name="connsiteX3" fmla="*/ 6276847 w 6886451"/>
              <a:gd name="connsiteY3" fmla="*/ 1159620 h 8890277"/>
              <a:gd name="connsiteX4" fmla="*/ 0 w 6886451"/>
              <a:gd name="connsiteY4" fmla="*/ 0 h 8890277"/>
              <a:gd name="connsiteX5" fmla="*/ 6886451 w 6886451"/>
              <a:gd name="connsiteY5" fmla="*/ 0 h 8890277"/>
              <a:gd name="connsiteX6" fmla="*/ 6886451 w 6886451"/>
              <a:gd name="connsiteY6" fmla="*/ 8890277 h 8890277"/>
              <a:gd name="connsiteX7" fmla="*/ 0 w 6886451"/>
              <a:gd name="connsiteY7" fmla="*/ 8890277 h 88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6451" h="8890277">
                <a:moveTo>
                  <a:pt x="973332" y="1159620"/>
                </a:moveTo>
                <a:lnTo>
                  <a:pt x="973332" y="8006357"/>
                </a:lnTo>
                <a:lnTo>
                  <a:pt x="6276847" y="8006357"/>
                </a:lnTo>
                <a:lnTo>
                  <a:pt x="6276847" y="1159620"/>
                </a:lnTo>
                <a:close/>
                <a:moveTo>
                  <a:pt x="0" y="0"/>
                </a:moveTo>
                <a:lnTo>
                  <a:pt x="6886451" y="0"/>
                </a:lnTo>
                <a:lnTo>
                  <a:pt x="6886451" y="8890277"/>
                </a:lnTo>
                <a:lnTo>
                  <a:pt x="0" y="889027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C2876A-944D-A6D0-F67B-C84C34FF1DAC}"/>
              </a:ext>
            </a:extLst>
          </p:cNvPr>
          <p:cNvGrpSpPr/>
          <p:nvPr/>
        </p:nvGrpSpPr>
        <p:grpSpPr>
          <a:xfrm>
            <a:off x="2205734" y="1849206"/>
            <a:ext cx="2247452" cy="6586332"/>
            <a:chOff x="2205734" y="1849206"/>
            <a:chExt cx="2247452" cy="658633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04DB56-4810-F9B8-8BCB-9708FD790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372" y="6559456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9F6CF0-6710-F158-622D-CF836C5F080A}"/>
                </a:ext>
              </a:extLst>
            </p:cNvPr>
            <p:cNvCxnSpPr>
              <a:cxnSpLocks/>
            </p:cNvCxnSpPr>
            <p:nvPr/>
          </p:nvCxnSpPr>
          <p:spPr>
            <a:xfrm>
              <a:off x="3584334" y="6559456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5A51A1-1B4C-8FF9-7BA6-9C2610ED951F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>
              <a:off x="3298643" y="5004055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CCFF89C-E1A4-3084-A88C-D6A0FCAC04CC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 flipH="1">
              <a:off x="2581976" y="5004055"/>
              <a:ext cx="716667" cy="8633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0D1E16-BC76-8C1D-6D4F-8C145FB78A05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H="1" flipV="1">
              <a:off x="3298643" y="5004055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29008B-5815-D164-9C82-91E7646D8E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70024" y="5698551"/>
              <a:ext cx="478519" cy="92501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miley Face 40">
              <a:extLst>
                <a:ext uri="{FF2B5EF4-FFF2-40B4-BE49-F238E27FC236}">
                  <a16:creationId xmlns:a16="http://schemas.microsoft.com/office/drawing/2014/main" id="{F407AEF7-8A9A-8645-31ED-4EDA9EAC0B3C}"/>
                </a:ext>
              </a:extLst>
            </p:cNvPr>
            <p:cNvSpPr/>
            <p:nvPr/>
          </p:nvSpPr>
          <p:spPr>
            <a:xfrm flipH="1">
              <a:off x="2228259" y="2863287"/>
              <a:ext cx="2140768" cy="2140768"/>
            </a:xfrm>
            <a:prstGeom prst="smileyFace">
              <a:avLst>
                <a:gd name="adj" fmla="val 4653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B6668E-1EEE-2820-595F-CDB2F38E7B89}"/>
                </a:ext>
              </a:extLst>
            </p:cNvPr>
            <p:cNvCxnSpPr>
              <a:cxnSpLocks/>
            </p:cNvCxnSpPr>
            <p:nvPr/>
          </p:nvCxnSpPr>
          <p:spPr>
            <a:xfrm>
              <a:off x="2566874" y="5795545"/>
              <a:ext cx="1085486" cy="828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B57B25A-95E7-4DEA-CF6E-1BC5D65F5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205734" y="1849206"/>
              <a:ext cx="2132648" cy="213264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F641F7-BA28-39FD-35ED-3AC62F2746B4}"/>
              </a:ext>
            </a:extLst>
          </p:cNvPr>
          <p:cNvGrpSpPr/>
          <p:nvPr/>
        </p:nvGrpSpPr>
        <p:grpSpPr>
          <a:xfrm flipH="1">
            <a:off x="182881" y="1477502"/>
            <a:ext cx="10607035" cy="6846737"/>
            <a:chOff x="182881" y="1477502"/>
            <a:chExt cx="10607035" cy="684673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BE84E-D7A3-0F1D-3B1B-49F7CC827A2C}"/>
                </a:ext>
              </a:extLst>
            </p:cNvPr>
            <p:cNvSpPr/>
            <p:nvPr/>
          </p:nvSpPr>
          <p:spPr>
            <a:xfrm>
              <a:off x="5486401" y="1477502"/>
              <a:ext cx="5303515" cy="68467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6D66782-2B45-E25C-AE78-F3F4AD7BC957}"/>
                </a:ext>
              </a:extLst>
            </p:cNvPr>
            <p:cNvSpPr/>
            <p:nvPr/>
          </p:nvSpPr>
          <p:spPr>
            <a:xfrm>
              <a:off x="182881" y="1477502"/>
              <a:ext cx="5303515" cy="68467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C46CAAB-22EC-98EF-4412-12937AE080F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-Dinghy.</a:t>
            </a:r>
          </a:p>
        </p:txBody>
      </p:sp>
    </p:spTree>
    <p:extLst>
      <p:ext uri="{BB962C8B-B14F-4D97-AF65-F5344CB8AC3E}">
        <p14:creationId xmlns:p14="http://schemas.microsoft.com/office/powerpoint/2010/main" val="3872904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A7279C-3AFC-09D0-EB24-95156ADB344F}"/>
              </a:ext>
            </a:extLst>
          </p:cNvPr>
          <p:cNvGrpSpPr/>
          <p:nvPr/>
        </p:nvGrpSpPr>
        <p:grpSpPr>
          <a:xfrm>
            <a:off x="939337" y="2071459"/>
            <a:ext cx="5156663" cy="5732603"/>
            <a:chOff x="5770417" y="2152333"/>
            <a:chExt cx="2934270" cy="326199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F9DE1C2-82FA-557F-1D1F-88E1005D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358508" y="3050812"/>
              <a:ext cx="1329191" cy="963663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F64F94-71F9-280A-9F9E-3B715217DAA2}"/>
                </a:ext>
              </a:extLst>
            </p:cNvPr>
            <p:cNvGrpSpPr/>
            <p:nvPr/>
          </p:nvGrpSpPr>
          <p:grpSpPr>
            <a:xfrm>
              <a:off x="6061611" y="2152333"/>
              <a:ext cx="1052899" cy="1961442"/>
              <a:chOff x="5380477" y="57019"/>
              <a:chExt cx="2738189" cy="510096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CC56CD-F3EF-583F-E2DF-7165188138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5972" y="4641501"/>
                <a:ext cx="490924" cy="51648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4E1703-F4E0-7D1A-1B22-A9C245ACA8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0010" y="4641501"/>
                <a:ext cx="947996" cy="17205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F92916-844F-E372-E65E-EDF1785A2CB7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H="1">
                <a:off x="6476900" y="3086101"/>
                <a:ext cx="356796" cy="155540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49EFC8-65DC-25BE-8FED-569F7BF29E8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6833698" y="3086102"/>
                <a:ext cx="713586" cy="720116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2B4112-6B2C-595A-C589-94B5ED41A29D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flipV="1">
                <a:off x="6262316" y="3086101"/>
                <a:ext cx="571381" cy="694497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89BB76D-8A2E-A10D-65FA-5124C9C80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477" y="3806219"/>
                <a:ext cx="881839" cy="49086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Smiley Face 29">
                <a:extLst>
                  <a:ext uri="{FF2B5EF4-FFF2-40B4-BE49-F238E27FC236}">
                    <a16:creationId xmlns:a16="http://schemas.microsoft.com/office/drawing/2014/main" id="{62D95DD6-19ED-DC28-B12B-C1CA7472F23E}"/>
                  </a:ext>
                </a:extLst>
              </p:cNvPr>
              <p:cNvSpPr/>
              <p:nvPr/>
            </p:nvSpPr>
            <p:spPr>
              <a:xfrm>
                <a:off x="5763313" y="945332"/>
                <a:ext cx="2140768" cy="2140768"/>
              </a:xfrm>
              <a:prstGeom prst="smileyFace">
                <a:avLst>
                  <a:gd name="adj" fmla="val 4653"/>
                </a:avLst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F013BC-083A-6F37-E30C-CD59AF485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284" y="3727274"/>
                <a:ext cx="571382" cy="823452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6675A31-9908-A262-3E27-54BE607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5892583" y="57019"/>
                <a:ext cx="1903243" cy="190324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460678-A341-2B60-2CD5-69B3E8DA6F6E}"/>
                </a:ext>
              </a:extLst>
            </p:cNvPr>
            <p:cNvGrpSpPr/>
            <p:nvPr/>
          </p:nvGrpSpPr>
          <p:grpSpPr>
            <a:xfrm>
              <a:off x="5770417" y="3086100"/>
              <a:ext cx="2934270" cy="2328227"/>
              <a:chOff x="5185626" y="2863360"/>
              <a:chExt cx="2934270" cy="232822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61D4B30-C200-B4E1-DC7F-68368D494E23}"/>
                  </a:ext>
                </a:extLst>
              </p:cNvPr>
              <p:cNvSpPr/>
              <p:nvPr/>
            </p:nvSpPr>
            <p:spPr>
              <a:xfrm flipH="1">
                <a:off x="5185626" y="2863360"/>
                <a:ext cx="2133664" cy="2328227"/>
              </a:xfrm>
              <a:custGeom>
                <a:avLst/>
                <a:gdLst>
                  <a:gd name="connsiteX0" fmla="*/ 2093285 w 2133664"/>
                  <a:gd name="connsiteY0" fmla="*/ 538003 h 2328227"/>
                  <a:gd name="connsiteX1" fmla="*/ 2046613 w 2133664"/>
                  <a:gd name="connsiteY1" fmla="*/ 484663 h 2328227"/>
                  <a:gd name="connsiteX2" fmla="*/ 1973270 w 2133664"/>
                  <a:gd name="connsiteY2" fmla="*/ 491331 h 2328227"/>
                  <a:gd name="connsiteX3" fmla="*/ 1019817 w 2133664"/>
                  <a:gd name="connsiteY3" fmla="*/ 701357 h 2328227"/>
                  <a:gd name="connsiteX4" fmla="*/ 869799 w 2133664"/>
                  <a:gd name="connsiteY4" fmla="*/ 708025 h 2328227"/>
                  <a:gd name="connsiteX5" fmla="*/ 1076491 w 2133664"/>
                  <a:gd name="connsiteY5" fmla="*/ 204628 h 2328227"/>
                  <a:gd name="connsiteX6" fmla="*/ 1139833 w 2133664"/>
                  <a:gd name="connsiteY6" fmla="*/ 231298 h 2328227"/>
                  <a:gd name="connsiteX7" fmla="*/ 1226510 w 2133664"/>
                  <a:gd name="connsiteY7" fmla="*/ 194627 h 2328227"/>
                  <a:gd name="connsiteX8" fmla="*/ 1189839 w 2133664"/>
                  <a:gd name="connsiteY8" fmla="*/ 107950 h 2328227"/>
                  <a:gd name="connsiteX9" fmla="*/ 1066490 w 2133664"/>
                  <a:gd name="connsiteY9" fmla="*/ 54610 h 2328227"/>
                  <a:gd name="connsiteX10" fmla="*/ 943141 w 2133664"/>
                  <a:gd name="connsiteY10" fmla="*/ 4603 h 2328227"/>
                  <a:gd name="connsiteX11" fmla="*/ 856464 w 2133664"/>
                  <a:gd name="connsiteY11" fmla="*/ 41275 h 2328227"/>
                  <a:gd name="connsiteX12" fmla="*/ 893135 w 2133664"/>
                  <a:gd name="connsiteY12" fmla="*/ 127952 h 2328227"/>
                  <a:gd name="connsiteX13" fmla="*/ 956476 w 2133664"/>
                  <a:gd name="connsiteY13" fmla="*/ 154622 h 2328227"/>
                  <a:gd name="connsiteX14" fmla="*/ 726447 w 2133664"/>
                  <a:gd name="connsiteY14" fmla="*/ 714692 h 2328227"/>
                  <a:gd name="connsiteX15" fmla="*/ 686442 w 2133664"/>
                  <a:gd name="connsiteY15" fmla="*/ 808037 h 2328227"/>
                  <a:gd name="connsiteX16" fmla="*/ 356401 w 2133664"/>
                  <a:gd name="connsiteY16" fmla="*/ 1611471 h 2328227"/>
                  <a:gd name="connsiteX17" fmla="*/ 343066 w 2133664"/>
                  <a:gd name="connsiteY17" fmla="*/ 1618138 h 2328227"/>
                  <a:gd name="connsiteX18" fmla="*/ 69699 w 2133664"/>
                  <a:gd name="connsiteY18" fmla="*/ 1944846 h 2328227"/>
                  <a:gd name="connsiteX19" fmla="*/ 9691 w 2133664"/>
                  <a:gd name="connsiteY19" fmla="*/ 2091531 h 2328227"/>
                  <a:gd name="connsiteX20" fmla="*/ 79700 w 2133664"/>
                  <a:gd name="connsiteY20" fmla="*/ 2264886 h 2328227"/>
                  <a:gd name="connsiteX21" fmla="*/ 213050 w 2133664"/>
                  <a:gd name="connsiteY21" fmla="*/ 2318226 h 2328227"/>
                  <a:gd name="connsiteX22" fmla="*/ 316396 w 2133664"/>
                  <a:gd name="connsiteY22" fmla="*/ 2318226 h 2328227"/>
                  <a:gd name="connsiteX23" fmla="*/ 389739 w 2133664"/>
                  <a:gd name="connsiteY23" fmla="*/ 2244884 h 2328227"/>
                  <a:gd name="connsiteX24" fmla="*/ 449746 w 2133664"/>
                  <a:gd name="connsiteY24" fmla="*/ 2098199 h 2328227"/>
                  <a:gd name="connsiteX25" fmla="*/ 483084 w 2133664"/>
                  <a:gd name="connsiteY25" fmla="*/ 1671478 h 2328227"/>
                  <a:gd name="connsiteX26" fmla="*/ 479750 w 2133664"/>
                  <a:gd name="connsiteY26" fmla="*/ 1658144 h 2328227"/>
                  <a:gd name="connsiteX27" fmla="*/ 579763 w 2133664"/>
                  <a:gd name="connsiteY27" fmla="*/ 1414780 h 2328227"/>
                  <a:gd name="connsiteX28" fmla="*/ 726447 w 2133664"/>
                  <a:gd name="connsiteY28" fmla="*/ 1414780 h 2328227"/>
                  <a:gd name="connsiteX29" fmla="*/ 1863256 w 2133664"/>
                  <a:gd name="connsiteY29" fmla="*/ 1338103 h 2328227"/>
                  <a:gd name="connsiteX30" fmla="*/ 2069949 w 2133664"/>
                  <a:gd name="connsiteY30" fmla="*/ 1178084 h 2328227"/>
                  <a:gd name="connsiteX31" fmla="*/ 2093285 w 2133664"/>
                  <a:gd name="connsiteY31" fmla="*/ 538003 h 232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33664" h="2328227">
                    <a:moveTo>
                      <a:pt x="2093285" y="538003"/>
                    </a:moveTo>
                    <a:cubicBezTo>
                      <a:pt x="2086618" y="514667"/>
                      <a:pt x="2069949" y="494665"/>
                      <a:pt x="2046613" y="484663"/>
                    </a:cubicBezTo>
                    <a:cubicBezTo>
                      <a:pt x="2023276" y="474662"/>
                      <a:pt x="1996606" y="477996"/>
                      <a:pt x="1973270" y="491331"/>
                    </a:cubicBezTo>
                    <a:cubicBezTo>
                      <a:pt x="1899928" y="531336"/>
                      <a:pt x="1596556" y="661352"/>
                      <a:pt x="1019817" y="701357"/>
                    </a:cubicBezTo>
                    <a:cubicBezTo>
                      <a:pt x="973145" y="704691"/>
                      <a:pt x="923139" y="708025"/>
                      <a:pt x="869799" y="708025"/>
                    </a:cubicBezTo>
                    <a:lnTo>
                      <a:pt x="1076491" y="204628"/>
                    </a:lnTo>
                    <a:lnTo>
                      <a:pt x="1139833" y="231298"/>
                    </a:lnTo>
                    <a:cubicBezTo>
                      <a:pt x="1173170" y="244633"/>
                      <a:pt x="1213175" y="227965"/>
                      <a:pt x="1226510" y="194627"/>
                    </a:cubicBezTo>
                    <a:cubicBezTo>
                      <a:pt x="1239845" y="161290"/>
                      <a:pt x="1223176" y="121285"/>
                      <a:pt x="1189839" y="107950"/>
                    </a:cubicBezTo>
                    <a:lnTo>
                      <a:pt x="1066490" y="54610"/>
                    </a:lnTo>
                    <a:lnTo>
                      <a:pt x="943141" y="4603"/>
                    </a:lnTo>
                    <a:cubicBezTo>
                      <a:pt x="909804" y="-8732"/>
                      <a:pt x="869799" y="7937"/>
                      <a:pt x="856464" y="41275"/>
                    </a:cubicBezTo>
                    <a:cubicBezTo>
                      <a:pt x="843129" y="74612"/>
                      <a:pt x="859797" y="114617"/>
                      <a:pt x="893135" y="127952"/>
                    </a:cubicBezTo>
                    <a:lnTo>
                      <a:pt x="956476" y="154622"/>
                    </a:lnTo>
                    <a:lnTo>
                      <a:pt x="726447" y="714692"/>
                    </a:lnTo>
                    <a:lnTo>
                      <a:pt x="686442" y="808037"/>
                    </a:lnTo>
                    <a:lnTo>
                      <a:pt x="356401" y="1611471"/>
                    </a:lnTo>
                    <a:cubicBezTo>
                      <a:pt x="353067" y="1614805"/>
                      <a:pt x="349734" y="1618138"/>
                      <a:pt x="343066" y="1618138"/>
                    </a:cubicBezTo>
                    <a:cubicBezTo>
                      <a:pt x="216384" y="1691481"/>
                      <a:pt x="119705" y="1808162"/>
                      <a:pt x="69699" y="1944846"/>
                    </a:cubicBezTo>
                    <a:lnTo>
                      <a:pt x="9691" y="2091531"/>
                    </a:lnTo>
                    <a:cubicBezTo>
                      <a:pt x="-16979" y="2158206"/>
                      <a:pt x="13025" y="2238216"/>
                      <a:pt x="79700" y="2264886"/>
                    </a:cubicBezTo>
                    <a:lnTo>
                      <a:pt x="213050" y="2318226"/>
                    </a:lnTo>
                    <a:cubicBezTo>
                      <a:pt x="246388" y="2331561"/>
                      <a:pt x="283059" y="2331561"/>
                      <a:pt x="316396" y="2318226"/>
                    </a:cubicBezTo>
                    <a:cubicBezTo>
                      <a:pt x="349734" y="2304891"/>
                      <a:pt x="376404" y="2278221"/>
                      <a:pt x="389739" y="2244884"/>
                    </a:cubicBezTo>
                    <a:lnTo>
                      <a:pt x="449746" y="2098199"/>
                    </a:lnTo>
                    <a:cubicBezTo>
                      <a:pt x="509754" y="1964848"/>
                      <a:pt x="519755" y="1814830"/>
                      <a:pt x="483084" y="1671478"/>
                    </a:cubicBezTo>
                    <a:cubicBezTo>
                      <a:pt x="483084" y="1668145"/>
                      <a:pt x="479750" y="1664811"/>
                      <a:pt x="479750" y="1658144"/>
                    </a:cubicBezTo>
                    <a:lnTo>
                      <a:pt x="579763" y="1414780"/>
                    </a:lnTo>
                    <a:lnTo>
                      <a:pt x="726447" y="1414780"/>
                    </a:lnTo>
                    <a:cubicBezTo>
                      <a:pt x="1106495" y="1414780"/>
                      <a:pt x="1486543" y="1388110"/>
                      <a:pt x="1863256" y="1338103"/>
                    </a:cubicBezTo>
                    <a:cubicBezTo>
                      <a:pt x="1956601" y="1324768"/>
                      <a:pt x="2033278" y="1264761"/>
                      <a:pt x="2069949" y="1178084"/>
                    </a:cubicBezTo>
                    <a:cubicBezTo>
                      <a:pt x="2123289" y="1054735"/>
                      <a:pt x="2169961" y="838041"/>
                      <a:pt x="2093285" y="538003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988707-FD50-F00F-8C54-BC7AC21D3F29}"/>
                  </a:ext>
                </a:extLst>
              </p:cNvPr>
              <p:cNvSpPr/>
              <p:nvPr/>
            </p:nvSpPr>
            <p:spPr>
              <a:xfrm flipH="1">
                <a:off x="6739529" y="3340894"/>
                <a:ext cx="1380367" cy="937245"/>
              </a:xfrm>
              <a:custGeom>
                <a:avLst/>
                <a:gdLst>
                  <a:gd name="connsiteX0" fmla="*/ 1380368 w 1380367"/>
                  <a:gd name="connsiteY0" fmla="*/ 233824 h 937245"/>
                  <a:gd name="connsiteX1" fmla="*/ 160215 w 1380367"/>
                  <a:gd name="connsiteY1" fmla="*/ 10463 h 937245"/>
                  <a:gd name="connsiteX2" fmla="*/ 86873 w 1380367"/>
                  <a:gd name="connsiteY2" fmla="*/ 7129 h 937245"/>
                  <a:gd name="connsiteX3" fmla="*/ 40200 w 1380367"/>
                  <a:gd name="connsiteY3" fmla="*/ 63803 h 937245"/>
                  <a:gd name="connsiteX4" fmla="*/ 66870 w 1380367"/>
                  <a:gd name="connsiteY4" fmla="*/ 707217 h 937245"/>
                  <a:gd name="connsiteX5" fmla="*/ 276897 w 1380367"/>
                  <a:gd name="connsiteY5" fmla="*/ 867237 h 937245"/>
                  <a:gd name="connsiteX6" fmla="*/ 1093665 w 1380367"/>
                  <a:gd name="connsiteY6" fmla="*/ 937245 h 937245"/>
                  <a:gd name="connsiteX7" fmla="*/ 1380368 w 1380367"/>
                  <a:gd name="connsiteY7" fmla="*/ 233824 h 9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367" h="937245">
                    <a:moveTo>
                      <a:pt x="1380368" y="233824"/>
                    </a:moveTo>
                    <a:cubicBezTo>
                      <a:pt x="636942" y="223823"/>
                      <a:pt x="296899" y="93807"/>
                      <a:pt x="160215" y="10463"/>
                    </a:cubicBezTo>
                    <a:cubicBezTo>
                      <a:pt x="136879" y="-2872"/>
                      <a:pt x="110209" y="-2872"/>
                      <a:pt x="86873" y="7129"/>
                    </a:cubicBezTo>
                    <a:cubicBezTo>
                      <a:pt x="63537" y="17130"/>
                      <a:pt x="46868" y="37133"/>
                      <a:pt x="40200" y="63803"/>
                    </a:cubicBezTo>
                    <a:cubicBezTo>
                      <a:pt x="-36476" y="360507"/>
                      <a:pt x="10197" y="577200"/>
                      <a:pt x="66870" y="707217"/>
                    </a:cubicBezTo>
                    <a:cubicBezTo>
                      <a:pt x="103542" y="793894"/>
                      <a:pt x="183552" y="853902"/>
                      <a:pt x="276897" y="867237"/>
                    </a:cubicBezTo>
                    <a:cubicBezTo>
                      <a:pt x="546930" y="903908"/>
                      <a:pt x="820298" y="927244"/>
                      <a:pt x="1093665" y="937245"/>
                    </a:cubicBezTo>
                    <a:lnTo>
                      <a:pt x="1380368" y="233824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ACF16D1-73F3-E555-A596-92C8897140D6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 got it! I got it! I got it!</a:t>
            </a:r>
          </a:p>
        </p:txBody>
      </p:sp>
    </p:spTree>
    <p:extLst>
      <p:ext uri="{BB962C8B-B14F-4D97-AF65-F5344CB8AC3E}">
        <p14:creationId xmlns:p14="http://schemas.microsoft.com/office/powerpoint/2010/main" val="3327154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-1.31901 -0.1173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951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A7279C-3AFC-09D0-EB24-95156ADB344F}"/>
              </a:ext>
            </a:extLst>
          </p:cNvPr>
          <p:cNvGrpSpPr/>
          <p:nvPr/>
        </p:nvGrpSpPr>
        <p:grpSpPr>
          <a:xfrm>
            <a:off x="4675908" y="811285"/>
            <a:ext cx="5156663" cy="5732603"/>
            <a:chOff x="5770417" y="2152333"/>
            <a:chExt cx="2934270" cy="326199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F9DE1C2-82FA-557F-1D1F-88E1005D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358508" y="3050812"/>
              <a:ext cx="1329191" cy="963663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F64F94-71F9-280A-9F9E-3B715217DAA2}"/>
                </a:ext>
              </a:extLst>
            </p:cNvPr>
            <p:cNvGrpSpPr/>
            <p:nvPr/>
          </p:nvGrpSpPr>
          <p:grpSpPr>
            <a:xfrm>
              <a:off x="6061611" y="2152333"/>
              <a:ext cx="1052899" cy="1961442"/>
              <a:chOff x="5380477" y="57019"/>
              <a:chExt cx="2738189" cy="510096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CC56CD-F3EF-583F-E2DF-7165188138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5972" y="4641501"/>
                <a:ext cx="490924" cy="51648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4E1703-F4E0-7D1A-1B22-A9C245ACA8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0010" y="4641501"/>
                <a:ext cx="947996" cy="17205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F92916-844F-E372-E65E-EDF1785A2CB7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H="1">
                <a:off x="6476900" y="3086101"/>
                <a:ext cx="356796" cy="155540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49EFC8-65DC-25BE-8FED-569F7BF29E8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6833698" y="3086102"/>
                <a:ext cx="713586" cy="720116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2B4112-6B2C-595A-C589-94B5ED41A29D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flipV="1">
                <a:off x="6262316" y="3086101"/>
                <a:ext cx="571381" cy="694497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89BB76D-8A2E-A10D-65FA-5124C9C80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477" y="3806219"/>
                <a:ext cx="881839" cy="49086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Smiley Face 29">
                <a:extLst>
                  <a:ext uri="{FF2B5EF4-FFF2-40B4-BE49-F238E27FC236}">
                    <a16:creationId xmlns:a16="http://schemas.microsoft.com/office/drawing/2014/main" id="{62D95DD6-19ED-DC28-B12B-C1CA7472F23E}"/>
                  </a:ext>
                </a:extLst>
              </p:cNvPr>
              <p:cNvSpPr/>
              <p:nvPr/>
            </p:nvSpPr>
            <p:spPr>
              <a:xfrm>
                <a:off x="5763313" y="945332"/>
                <a:ext cx="2140768" cy="2140768"/>
              </a:xfrm>
              <a:prstGeom prst="smileyFace">
                <a:avLst>
                  <a:gd name="adj" fmla="val 4653"/>
                </a:avLst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F013BC-083A-6F37-E30C-CD59AF485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284" y="3727274"/>
                <a:ext cx="571382" cy="823452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6675A31-9908-A262-3E27-54BE607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5892583" y="57019"/>
                <a:ext cx="1903243" cy="190324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460678-A341-2B60-2CD5-69B3E8DA6F6E}"/>
                </a:ext>
              </a:extLst>
            </p:cNvPr>
            <p:cNvGrpSpPr/>
            <p:nvPr/>
          </p:nvGrpSpPr>
          <p:grpSpPr>
            <a:xfrm>
              <a:off x="5770417" y="3086100"/>
              <a:ext cx="2934270" cy="2328227"/>
              <a:chOff x="5185626" y="2863360"/>
              <a:chExt cx="2934270" cy="232822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61D4B30-C200-B4E1-DC7F-68368D494E23}"/>
                  </a:ext>
                </a:extLst>
              </p:cNvPr>
              <p:cNvSpPr/>
              <p:nvPr/>
            </p:nvSpPr>
            <p:spPr>
              <a:xfrm flipH="1">
                <a:off x="5185626" y="2863360"/>
                <a:ext cx="2133664" cy="2328227"/>
              </a:xfrm>
              <a:custGeom>
                <a:avLst/>
                <a:gdLst>
                  <a:gd name="connsiteX0" fmla="*/ 2093285 w 2133664"/>
                  <a:gd name="connsiteY0" fmla="*/ 538003 h 2328227"/>
                  <a:gd name="connsiteX1" fmla="*/ 2046613 w 2133664"/>
                  <a:gd name="connsiteY1" fmla="*/ 484663 h 2328227"/>
                  <a:gd name="connsiteX2" fmla="*/ 1973270 w 2133664"/>
                  <a:gd name="connsiteY2" fmla="*/ 491331 h 2328227"/>
                  <a:gd name="connsiteX3" fmla="*/ 1019817 w 2133664"/>
                  <a:gd name="connsiteY3" fmla="*/ 701357 h 2328227"/>
                  <a:gd name="connsiteX4" fmla="*/ 869799 w 2133664"/>
                  <a:gd name="connsiteY4" fmla="*/ 708025 h 2328227"/>
                  <a:gd name="connsiteX5" fmla="*/ 1076491 w 2133664"/>
                  <a:gd name="connsiteY5" fmla="*/ 204628 h 2328227"/>
                  <a:gd name="connsiteX6" fmla="*/ 1139833 w 2133664"/>
                  <a:gd name="connsiteY6" fmla="*/ 231298 h 2328227"/>
                  <a:gd name="connsiteX7" fmla="*/ 1226510 w 2133664"/>
                  <a:gd name="connsiteY7" fmla="*/ 194627 h 2328227"/>
                  <a:gd name="connsiteX8" fmla="*/ 1189839 w 2133664"/>
                  <a:gd name="connsiteY8" fmla="*/ 107950 h 2328227"/>
                  <a:gd name="connsiteX9" fmla="*/ 1066490 w 2133664"/>
                  <a:gd name="connsiteY9" fmla="*/ 54610 h 2328227"/>
                  <a:gd name="connsiteX10" fmla="*/ 943141 w 2133664"/>
                  <a:gd name="connsiteY10" fmla="*/ 4603 h 2328227"/>
                  <a:gd name="connsiteX11" fmla="*/ 856464 w 2133664"/>
                  <a:gd name="connsiteY11" fmla="*/ 41275 h 2328227"/>
                  <a:gd name="connsiteX12" fmla="*/ 893135 w 2133664"/>
                  <a:gd name="connsiteY12" fmla="*/ 127952 h 2328227"/>
                  <a:gd name="connsiteX13" fmla="*/ 956476 w 2133664"/>
                  <a:gd name="connsiteY13" fmla="*/ 154622 h 2328227"/>
                  <a:gd name="connsiteX14" fmla="*/ 726447 w 2133664"/>
                  <a:gd name="connsiteY14" fmla="*/ 714692 h 2328227"/>
                  <a:gd name="connsiteX15" fmla="*/ 686442 w 2133664"/>
                  <a:gd name="connsiteY15" fmla="*/ 808037 h 2328227"/>
                  <a:gd name="connsiteX16" fmla="*/ 356401 w 2133664"/>
                  <a:gd name="connsiteY16" fmla="*/ 1611471 h 2328227"/>
                  <a:gd name="connsiteX17" fmla="*/ 343066 w 2133664"/>
                  <a:gd name="connsiteY17" fmla="*/ 1618138 h 2328227"/>
                  <a:gd name="connsiteX18" fmla="*/ 69699 w 2133664"/>
                  <a:gd name="connsiteY18" fmla="*/ 1944846 h 2328227"/>
                  <a:gd name="connsiteX19" fmla="*/ 9691 w 2133664"/>
                  <a:gd name="connsiteY19" fmla="*/ 2091531 h 2328227"/>
                  <a:gd name="connsiteX20" fmla="*/ 79700 w 2133664"/>
                  <a:gd name="connsiteY20" fmla="*/ 2264886 h 2328227"/>
                  <a:gd name="connsiteX21" fmla="*/ 213050 w 2133664"/>
                  <a:gd name="connsiteY21" fmla="*/ 2318226 h 2328227"/>
                  <a:gd name="connsiteX22" fmla="*/ 316396 w 2133664"/>
                  <a:gd name="connsiteY22" fmla="*/ 2318226 h 2328227"/>
                  <a:gd name="connsiteX23" fmla="*/ 389739 w 2133664"/>
                  <a:gd name="connsiteY23" fmla="*/ 2244884 h 2328227"/>
                  <a:gd name="connsiteX24" fmla="*/ 449746 w 2133664"/>
                  <a:gd name="connsiteY24" fmla="*/ 2098199 h 2328227"/>
                  <a:gd name="connsiteX25" fmla="*/ 483084 w 2133664"/>
                  <a:gd name="connsiteY25" fmla="*/ 1671478 h 2328227"/>
                  <a:gd name="connsiteX26" fmla="*/ 479750 w 2133664"/>
                  <a:gd name="connsiteY26" fmla="*/ 1658144 h 2328227"/>
                  <a:gd name="connsiteX27" fmla="*/ 579763 w 2133664"/>
                  <a:gd name="connsiteY27" fmla="*/ 1414780 h 2328227"/>
                  <a:gd name="connsiteX28" fmla="*/ 726447 w 2133664"/>
                  <a:gd name="connsiteY28" fmla="*/ 1414780 h 2328227"/>
                  <a:gd name="connsiteX29" fmla="*/ 1863256 w 2133664"/>
                  <a:gd name="connsiteY29" fmla="*/ 1338103 h 2328227"/>
                  <a:gd name="connsiteX30" fmla="*/ 2069949 w 2133664"/>
                  <a:gd name="connsiteY30" fmla="*/ 1178084 h 2328227"/>
                  <a:gd name="connsiteX31" fmla="*/ 2093285 w 2133664"/>
                  <a:gd name="connsiteY31" fmla="*/ 538003 h 232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33664" h="2328227">
                    <a:moveTo>
                      <a:pt x="2093285" y="538003"/>
                    </a:moveTo>
                    <a:cubicBezTo>
                      <a:pt x="2086618" y="514667"/>
                      <a:pt x="2069949" y="494665"/>
                      <a:pt x="2046613" y="484663"/>
                    </a:cubicBezTo>
                    <a:cubicBezTo>
                      <a:pt x="2023276" y="474662"/>
                      <a:pt x="1996606" y="477996"/>
                      <a:pt x="1973270" y="491331"/>
                    </a:cubicBezTo>
                    <a:cubicBezTo>
                      <a:pt x="1899928" y="531336"/>
                      <a:pt x="1596556" y="661352"/>
                      <a:pt x="1019817" y="701357"/>
                    </a:cubicBezTo>
                    <a:cubicBezTo>
                      <a:pt x="973145" y="704691"/>
                      <a:pt x="923139" y="708025"/>
                      <a:pt x="869799" y="708025"/>
                    </a:cubicBezTo>
                    <a:lnTo>
                      <a:pt x="1076491" y="204628"/>
                    </a:lnTo>
                    <a:lnTo>
                      <a:pt x="1139833" y="231298"/>
                    </a:lnTo>
                    <a:cubicBezTo>
                      <a:pt x="1173170" y="244633"/>
                      <a:pt x="1213175" y="227965"/>
                      <a:pt x="1226510" y="194627"/>
                    </a:cubicBezTo>
                    <a:cubicBezTo>
                      <a:pt x="1239845" y="161290"/>
                      <a:pt x="1223176" y="121285"/>
                      <a:pt x="1189839" y="107950"/>
                    </a:cubicBezTo>
                    <a:lnTo>
                      <a:pt x="1066490" y="54610"/>
                    </a:lnTo>
                    <a:lnTo>
                      <a:pt x="943141" y="4603"/>
                    </a:lnTo>
                    <a:cubicBezTo>
                      <a:pt x="909804" y="-8732"/>
                      <a:pt x="869799" y="7937"/>
                      <a:pt x="856464" y="41275"/>
                    </a:cubicBezTo>
                    <a:cubicBezTo>
                      <a:pt x="843129" y="74612"/>
                      <a:pt x="859797" y="114617"/>
                      <a:pt x="893135" y="127952"/>
                    </a:cubicBezTo>
                    <a:lnTo>
                      <a:pt x="956476" y="154622"/>
                    </a:lnTo>
                    <a:lnTo>
                      <a:pt x="726447" y="714692"/>
                    </a:lnTo>
                    <a:lnTo>
                      <a:pt x="686442" y="808037"/>
                    </a:lnTo>
                    <a:lnTo>
                      <a:pt x="356401" y="1611471"/>
                    </a:lnTo>
                    <a:cubicBezTo>
                      <a:pt x="353067" y="1614805"/>
                      <a:pt x="349734" y="1618138"/>
                      <a:pt x="343066" y="1618138"/>
                    </a:cubicBezTo>
                    <a:cubicBezTo>
                      <a:pt x="216384" y="1691481"/>
                      <a:pt x="119705" y="1808162"/>
                      <a:pt x="69699" y="1944846"/>
                    </a:cubicBezTo>
                    <a:lnTo>
                      <a:pt x="9691" y="2091531"/>
                    </a:lnTo>
                    <a:cubicBezTo>
                      <a:pt x="-16979" y="2158206"/>
                      <a:pt x="13025" y="2238216"/>
                      <a:pt x="79700" y="2264886"/>
                    </a:cubicBezTo>
                    <a:lnTo>
                      <a:pt x="213050" y="2318226"/>
                    </a:lnTo>
                    <a:cubicBezTo>
                      <a:pt x="246388" y="2331561"/>
                      <a:pt x="283059" y="2331561"/>
                      <a:pt x="316396" y="2318226"/>
                    </a:cubicBezTo>
                    <a:cubicBezTo>
                      <a:pt x="349734" y="2304891"/>
                      <a:pt x="376404" y="2278221"/>
                      <a:pt x="389739" y="2244884"/>
                    </a:cubicBezTo>
                    <a:lnTo>
                      <a:pt x="449746" y="2098199"/>
                    </a:lnTo>
                    <a:cubicBezTo>
                      <a:pt x="509754" y="1964848"/>
                      <a:pt x="519755" y="1814830"/>
                      <a:pt x="483084" y="1671478"/>
                    </a:cubicBezTo>
                    <a:cubicBezTo>
                      <a:pt x="483084" y="1668145"/>
                      <a:pt x="479750" y="1664811"/>
                      <a:pt x="479750" y="1658144"/>
                    </a:cubicBezTo>
                    <a:lnTo>
                      <a:pt x="579763" y="1414780"/>
                    </a:lnTo>
                    <a:lnTo>
                      <a:pt x="726447" y="1414780"/>
                    </a:lnTo>
                    <a:cubicBezTo>
                      <a:pt x="1106495" y="1414780"/>
                      <a:pt x="1486543" y="1388110"/>
                      <a:pt x="1863256" y="1338103"/>
                    </a:cubicBezTo>
                    <a:cubicBezTo>
                      <a:pt x="1956601" y="1324768"/>
                      <a:pt x="2033278" y="1264761"/>
                      <a:pt x="2069949" y="1178084"/>
                    </a:cubicBezTo>
                    <a:cubicBezTo>
                      <a:pt x="2123289" y="1054735"/>
                      <a:pt x="2169961" y="838041"/>
                      <a:pt x="2093285" y="538003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988707-FD50-F00F-8C54-BC7AC21D3F29}"/>
                  </a:ext>
                </a:extLst>
              </p:cNvPr>
              <p:cNvSpPr/>
              <p:nvPr/>
            </p:nvSpPr>
            <p:spPr>
              <a:xfrm flipH="1">
                <a:off x="6739529" y="3340894"/>
                <a:ext cx="1380367" cy="937245"/>
              </a:xfrm>
              <a:custGeom>
                <a:avLst/>
                <a:gdLst>
                  <a:gd name="connsiteX0" fmla="*/ 1380368 w 1380367"/>
                  <a:gd name="connsiteY0" fmla="*/ 233824 h 937245"/>
                  <a:gd name="connsiteX1" fmla="*/ 160215 w 1380367"/>
                  <a:gd name="connsiteY1" fmla="*/ 10463 h 937245"/>
                  <a:gd name="connsiteX2" fmla="*/ 86873 w 1380367"/>
                  <a:gd name="connsiteY2" fmla="*/ 7129 h 937245"/>
                  <a:gd name="connsiteX3" fmla="*/ 40200 w 1380367"/>
                  <a:gd name="connsiteY3" fmla="*/ 63803 h 937245"/>
                  <a:gd name="connsiteX4" fmla="*/ 66870 w 1380367"/>
                  <a:gd name="connsiteY4" fmla="*/ 707217 h 937245"/>
                  <a:gd name="connsiteX5" fmla="*/ 276897 w 1380367"/>
                  <a:gd name="connsiteY5" fmla="*/ 867237 h 937245"/>
                  <a:gd name="connsiteX6" fmla="*/ 1093665 w 1380367"/>
                  <a:gd name="connsiteY6" fmla="*/ 937245 h 937245"/>
                  <a:gd name="connsiteX7" fmla="*/ 1380368 w 1380367"/>
                  <a:gd name="connsiteY7" fmla="*/ 233824 h 9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367" h="937245">
                    <a:moveTo>
                      <a:pt x="1380368" y="233824"/>
                    </a:moveTo>
                    <a:cubicBezTo>
                      <a:pt x="636942" y="223823"/>
                      <a:pt x="296899" y="93807"/>
                      <a:pt x="160215" y="10463"/>
                    </a:cubicBezTo>
                    <a:cubicBezTo>
                      <a:pt x="136879" y="-2872"/>
                      <a:pt x="110209" y="-2872"/>
                      <a:pt x="86873" y="7129"/>
                    </a:cubicBezTo>
                    <a:cubicBezTo>
                      <a:pt x="63537" y="17130"/>
                      <a:pt x="46868" y="37133"/>
                      <a:pt x="40200" y="63803"/>
                    </a:cubicBezTo>
                    <a:cubicBezTo>
                      <a:pt x="-36476" y="360507"/>
                      <a:pt x="10197" y="577200"/>
                      <a:pt x="66870" y="707217"/>
                    </a:cubicBezTo>
                    <a:cubicBezTo>
                      <a:pt x="103542" y="793894"/>
                      <a:pt x="183552" y="853902"/>
                      <a:pt x="276897" y="867237"/>
                    </a:cubicBezTo>
                    <a:cubicBezTo>
                      <a:pt x="546930" y="903908"/>
                      <a:pt x="820298" y="927244"/>
                      <a:pt x="1093665" y="937245"/>
                    </a:cubicBezTo>
                    <a:lnTo>
                      <a:pt x="1380368" y="233824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68684" y="-24183611"/>
            <a:ext cx="37591677" cy="39119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C0418C-7B0D-1475-AEAB-472DC537E7C9}"/>
              </a:ext>
            </a:extLst>
          </p:cNvPr>
          <p:cNvSpPr/>
          <p:nvPr/>
        </p:nvSpPr>
        <p:spPr>
          <a:xfrm>
            <a:off x="-20898463" y="6402056"/>
            <a:ext cx="31444543" cy="104726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367C5F2C-45BD-44A8-AF4D-7B9F25F69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10000" y="170850"/>
            <a:ext cx="4305300" cy="63500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4FA908B-586C-4A38-B022-A2B668A79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9515098" y="8994738"/>
            <a:ext cx="5047488" cy="548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1D96A-CD7F-435B-8010-552FB6725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6477252" y="-2534536"/>
            <a:ext cx="828075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F39BB6-2A25-44AC-9C77-8ED801F7CBF8}"/>
              </a:ext>
            </a:extLst>
          </p:cNvPr>
          <p:cNvSpPr txBox="1"/>
          <p:nvPr/>
        </p:nvSpPr>
        <p:spPr>
          <a:xfrm>
            <a:off x="14616545" y="4232031"/>
            <a:ext cx="82807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7" tooltip="https://pngimg.com/download/49764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6407A-CEB4-476E-BC87-3DA1846A2C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3974019" y="6592609"/>
            <a:ext cx="5969000" cy="4991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C67684-841E-492A-A46F-082AFAF7C325}"/>
              </a:ext>
            </a:extLst>
          </p:cNvPr>
          <p:cNvSpPr txBox="1"/>
          <p:nvPr/>
        </p:nvSpPr>
        <p:spPr>
          <a:xfrm>
            <a:off x="15922423" y="3448581"/>
            <a:ext cx="596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0" tooltip="https://mirror.uncyc.org/wiki/SpongeBob_SquarePants_(character)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1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99C8B8-685D-41B7-B78D-48B74D1C5D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226182" y="55610"/>
            <a:ext cx="10283786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C4D31-B08E-4B9F-9D7C-D6DDEE77BCE8}"/>
              </a:ext>
            </a:extLst>
          </p:cNvPr>
          <p:cNvSpPr txBox="1"/>
          <p:nvPr/>
        </p:nvSpPr>
        <p:spPr>
          <a:xfrm>
            <a:off x="13915030" y="4532031"/>
            <a:ext cx="10283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3" tooltip="http://oo87adam.deviantart.com/art/Spongebob-Squarepants-50190888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4" tooltip="https://creativecommons.org/licenses/by-nc-nd/3.0/"/>
              </a:rPr>
              <a:t>CC BY-NC-ND</a:t>
            </a:r>
            <a:endParaRPr lang="en-US" sz="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5171C9-7170-4828-BB3D-09CE5EA457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2409251" y="714447"/>
            <a:ext cx="6858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50BE54-8EDE-482B-A41B-B397CB91BFEF}"/>
              </a:ext>
            </a:extLst>
          </p:cNvPr>
          <p:cNvSpPr txBox="1"/>
          <p:nvPr/>
        </p:nvSpPr>
        <p:spPr>
          <a:xfrm>
            <a:off x="15777923" y="4682031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6" tooltip="https://en.wikipedia.org/wiki/SpongeBob_SquarePants_(character)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E7308A-3F02-4A7D-9C35-C9A77FCF5F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9903733" y="3975485"/>
            <a:ext cx="8600243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25BE198-25E4-4DA4-84BD-EAA2823E943D}"/>
              </a:ext>
            </a:extLst>
          </p:cNvPr>
          <p:cNvSpPr txBox="1"/>
          <p:nvPr/>
        </p:nvSpPr>
        <p:spPr>
          <a:xfrm>
            <a:off x="15056801" y="4832031"/>
            <a:ext cx="8600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9" tooltip="https://pngimg.com/download/49724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51E9BA-6D23-4822-9CEF-634E620548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0451181" y="3858439"/>
            <a:ext cx="7321708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310107-BBA5-4633-88BA-C51EDA45F8E9}"/>
              </a:ext>
            </a:extLst>
          </p:cNvPr>
          <p:cNvSpPr txBox="1"/>
          <p:nvPr/>
        </p:nvSpPr>
        <p:spPr>
          <a:xfrm>
            <a:off x="15846069" y="4982031"/>
            <a:ext cx="7321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1" tooltip="https://loathsomecharacters.miraheze.org/wiki/SpongeBob_SquarePants_(Seasons_6-8)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DCC00E-D626-481D-9FC5-15CDBFE6C6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26790084" y="6975438"/>
            <a:ext cx="3829050" cy="4762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4AABA9-4871-4CAA-B6C4-801A195D5DCD}"/>
              </a:ext>
            </a:extLst>
          </p:cNvPr>
          <p:cNvSpPr txBox="1"/>
          <p:nvPr/>
        </p:nvSpPr>
        <p:spPr>
          <a:xfrm>
            <a:off x="17742398" y="4084281"/>
            <a:ext cx="3829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3" tooltip="https://roonieranching.blogspot.com/2013/08/cady-lanes-spongebob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1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27A7BD-740C-451B-8CE1-C57AB46377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15139054" y="9749705"/>
            <a:ext cx="4886936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4FCFCA-5118-436B-9959-7A84B2556937}"/>
              </a:ext>
            </a:extLst>
          </p:cNvPr>
          <p:cNvSpPr txBox="1"/>
          <p:nvPr/>
        </p:nvSpPr>
        <p:spPr>
          <a:xfrm>
            <a:off x="17363455" y="5282031"/>
            <a:ext cx="4886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5" tooltip="https://pngimg.com/download/49769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90A9E3C-78C3-4661-8880-A60C06ACDF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23547548" y="10625182"/>
            <a:ext cx="4939478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D97CF6-C2E5-444F-A107-97E096628250}"/>
              </a:ext>
            </a:extLst>
          </p:cNvPr>
          <p:cNvSpPr txBox="1"/>
          <p:nvPr/>
        </p:nvSpPr>
        <p:spPr>
          <a:xfrm>
            <a:off x="17487184" y="5432031"/>
            <a:ext cx="4939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7" tooltip="https://pngimg.com/download/49727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101588E-1824-43D5-A7D7-7394B4C55B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23201659" y="-6637128"/>
            <a:ext cx="4930815" cy="685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D211FA2-6269-4178-BA9E-A97C471F9950}"/>
              </a:ext>
            </a:extLst>
          </p:cNvPr>
          <p:cNvSpPr txBox="1"/>
          <p:nvPr/>
        </p:nvSpPr>
        <p:spPr>
          <a:xfrm>
            <a:off x="17641515" y="5582031"/>
            <a:ext cx="4930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9" tooltip="https://www.deviantart.com/figyalova/art/SpongeBob-SquarePants-Stock-Art-661454720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6F3DAC7-A8AD-4842-A21C-06FAD73901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24791287" y="367872"/>
            <a:ext cx="5158554" cy="6858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316FD41-A36A-4B85-9B05-FDDAD1F90628}"/>
              </a:ext>
            </a:extLst>
          </p:cNvPr>
          <p:cNvSpPr txBox="1"/>
          <p:nvPr/>
        </p:nvSpPr>
        <p:spPr>
          <a:xfrm>
            <a:off x="17677646" y="5732031"/>
            <a:ext cx="5158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1" tooltip="https://pngimg.com/download/49737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54313E5-E587-4098-99DA-CF0C10BB13B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3631645" y="-404469"/>
            <a:ext cx="4762500" cy="5715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8BECCC-677D-4977-85DB-1F63308C33A0}"/>
              </a:ext>
            </a:extLst>
          </p:cNvPr>
          <p:cNvSpPr txBox="1"/>
          <p:nvPr/>
        </p:nvSpPr>
        <p:spPr>
          <a:xfrm>
            <a:off x="18025673" y="5310531"/>
            <a:ext cx="4762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3" tooltip="https://pngimg.com/download/49779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FC29301-1C0C-4A18-8595-0B7CB514FF1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5330424" y="9100517"/>
            <a:ext cx="8335052" cy="6858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9F9960-EBF9-430E-86DC-EA011C8B848F}"/>
              </a:ext>
            </a:extLst>
          </p:cNvPr>
          <p:cNvSpPr txBox="1"/>
          <p:nvPr/>
        </p:nvSpPr>
        <p:spPr>
          <a:xfrm>
            <a:off x="16389397" y="6032031"/>
            <a:ext cx="83350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5" tooltip="https://pngimg.com/download/49748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E0FA333-E953-49B9-8AEE-A465DDA5C9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tretch>
            <a:fillRect/>
          </a:stretch>
        </p:blipFill>
        <p:spPr>
          <a:xfrm>
            <a:off x="3544552" y="4195997"/>
            <a:ext cx="4458072" cy="6858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523744-8E7F-4357-9504-E779D572291E}"/>
              </a:ext>
            </a:extLst>
          </p:cNvPr>
          <p:cNvSpPr txBox="1"/>
          <p:nvPr/>
        </p:nvSpPr>
        <p:spPr>
          <a:xfrm>
            <a:off x="18477887" y="6182031"/>
            <a:ext cx="445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7" tooltip="https://pngimg.com/download/4973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CE27D1B-03E4-45FF-8D47-E56FF5AD674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9"/>
              </a:ext>
            </a:extLst>
          </a:blip>
          <a:stretch>
            <a:fillRect/>
          </a:stretch>
        </p:blipFill>
        <p:spPr>
          <a:xfrm>
            <a:off x="-4417327" y="9277171"/>
            <a:ext cx="10140632" cy="6858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4A0FEC3-B0CB-4276-BAD5-6924386D1B82}"/>
              </a:ext>
            </a:extLst>
          </p:cNvPr>
          <p:cNvSpPr txBox="1"/>
          <p:nvPr/>
        </p:nvSpPr>
        <p:spPr>
          <a:xfrm>
            <a:off x="15786607" y="6332031"/>
            <a:ext cx="101406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9" tooltip="https://pngimg.com/download/49718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CDF6FA5-8175-4521-923F-A82130068BE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1"/>
              </a:ext>
            </a:extLst>
          </a:blip>
          <a:stretch>
            <a:fillRect/>
          </a:stretch>
        </p:blipFill>
        <p:spPr>
          <a:xfrm>
            <a:off x="10155521" y="-7401828"/>
            <a:ext cx="6220609" cy="6858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7E1828-4603-4CE8-9D7E-AD29789DF885}"/>
              </a:ext>
            </a:extLst>
          </p:cNvPr>
          <p:cNvSpPr txBox="1"/>
          <p:nvPr/>
        </p:nvSpPr>
        <p:spPr>
          <a:xfrm>
            <a:off x="17896618" y="6482031"/>
            <a:ext cx="62206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1" tooltip="http://pngimg.com/download/49723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D723D77-B0EF-4EA2-A248-7E70EC2F7EC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3"/>
              </a:ext>
            </a:extLst>
          </a:blip>
          <a:stretch>
            <a:fillRect/>
          </a:stretch>
        </p:blipFill>
        <p:spPr>
          <a:xfrm>
            <a:off x="-6223470" y="-6393430"/>
            <a:ext cx="8364940" cy="6858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15AD88C-B2D4-405C-AF47-32937CA6D4A2}"/>
              </a:ext>
            </a:extLst>
          </p:cNvPr>
          <p:cNvSpPr txBox="1"/>
          <p:nvPr/>
        </p:nvSpPr>
        <p:spPr>
          <a:xfrm>
            <a:off x="16974453" y="6632031"/>
            <a:ext cx="83649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3" tooltip="https://pngimg.com/download/4973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FF5144E-C551-4379-A7E4-25C38D3234D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5"/>
              </a:ext>
            </a:extLst>
          </a:blip>
          <a:stretch>
            <a:fillRect/>
          </a:stretch>
        </p:blipFill>
        <p:spPr>
          <a:xfrm>
            <a:off x="2141470" y="-8357141"/>
            <a:ext cx="7163671" cy="6858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02D55EC-4870-4FA3-969F-BB27CFE50D8B}"/>
              </a:ext>
            </a:extLst>
          </p:cNvPr>
          <p:cNvSpPr txBox="1"/>
          <p:nvPr/>
        </p:nvSpPr>
        <p:spPr>
          <a:xfrm>
            <a:off x="17725087" y="6782031"/>
            <a:ext cx="7163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5" tooltip="https://pngimg.com/download/4975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073EB8-DC58-4B72-AE18-509AC17D71EC}"/>
              </a:ext>
            </a:extLst>
          </p:cNvPr>
          <p:cNvSpPr txBox="1"/>
          <p:nvPr/>
        </p:nvSpPr>
        <p:spPr>
          <a:xfrm>
            <a:off x="19304273" y="6678031"/>
            <a:ext cx="4305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jrlatenight.blogspot.com/2011/09/fictionalcelebrities-SpongebobSquarepants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4" tooltip="https://creativecommons.org/licenses/by-nc-nd/3.0/"/>
              </a:rPr>
              <a:t>CC BY-NC-ND</a:t>
            </a:r>
            <a:endParaRPr lang="en-US" sz="90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A61135B-D139-4F0E-9C52-0BA0CFB5F48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7"/>
              </a:ext>
            </a:extLst>
          </a:blip>
          <a:stretch>
            <a:fillRect/>
          </a:stretch>
        </p:blipFill>
        <p:spPr>
          <a:xfrm>
            <a:off x="10682977" y="5001586"/>
            <a:ext cx="4257675" cy="564832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3BA3A64-A833-47DD-85C7-AB34A579FFDB}"/>
              </a:ext>
            </a:extLst>
          </p:cNvPr>
          <p:cNvSpPr txBox="1"/>
          <p:nvPr/>
        </p:nvSpPr>
        <p:spPr>
          <a:xfrm>
            <a:off x="19478085" y="6477193"/>
            <a:ext cx="4257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7" tooltip="http://pngimg.com/download/49738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4AF2BC2-FC2B-4F78-B1B5-AE407D4A214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9"/>
              </a:ext>
            </a:extLst>
          </a:blip>
          <a:stretch>
            <a:fillRect/>
          </a:stretch>
        </p:blipFill>
        <p:spPr>
          <a:xfrm>
            <a:off x="-17014317" y="3563997"/>
            <a:ext cx="6858000" cy="6858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3E185CA-CB8B-4E26-A88A-21A1E93E5DC0}"/>
              </a:ext>
            </a:extLst>
          </p:cNvPr>
          <p:cNvSpPr txBox="1"/>
          <p:nvPr/>
        </p:nvSpPr>
        <p:spPr>
          <a:xfrm>
            <a:off x="18327923" y="7232031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9" tooltip="http://pngimg.com/download/49757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44CBCBD-318F-4FD9-86A0-6A11FDD8A70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1"/>
              </a:ext>
            </a:extLst>
          </a:blip>
          <a:stretch>
            <a:fillRect/>
          </a:stretch>
        </p:blipFill>
        <p:spPr>
          <a:xfrm>
            <a:off x="772682" y="-1446986"/>
            <a:ext cx="3562350" cy="530542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7823CCF-BD50-4283-9BBC-80DEB657C67D}"/>
              </a:ext>
            </a:extLst>
          </p:cNvPr>
          <p:cNvSpPr txBox="1"/>
          <p:nvPr/>
        </p:nvSpPr>
        <p:spPr>
          <a:xfrm>
            <a:off x="20125748" y="6605743"/>
            <a:ext cx="3562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1" tooltip="http://pngimg.com/download/4972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FF50C72-8446-48D0-810A-682F09B55FC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3"/>
              </a:ext>
            </a:extLst>
          </a:blip>
          <a:stretch>
            <a:fillRect/>
          </a:stretch>
        </p:blipFill>
        <p:spPr>
          <a:xfrm>
            <a:off x="-4213604" y="3176743"/>
            <a:ext cx="8548636" cy="68580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6C029ED-6934-42F4-A9ED-D50B3C8817A8}"/>
              </a:ext>
            </a:extLst>
          </p:cNvPr>
          <p:cNvSpPr txBox="1"/>
          <p:nvPr/>
        </p:nvSpPr>
        <p:spPr>
          <a:xfrm>
            <a:off x="17782605" y="7532031"/>
            <a:ext cx="8548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3" tooltip="https://pngimg.com/download/49733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97BC425-5CCF-408A-8E3D-2ED7BDBAEFE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5"/>
              </a:ext>
            </a:extLst>
          </a:blip>
          <a:stretch>
            <a:fillRect/>
          </a:stretch>
        </p:blipFill>
        <p:spPr>
          <a:xfrm>
            <a:off x="13769872" y="-7851828"/>
            <a:ext cx="6306786" cy="6858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32A308C-A96F-460E-9FB3-3170B5739081}"/>
              </a:ext>
            </a:extLst>
          </p:cNvPr>
          <p:cNvSpPr txBox="1"/>
          <p:nvPr/>
        </p:nvSpPr>
        <p:spPr>
          <a:xfrm>
            <a:off x="19053530" y="7682031"/>
            <a:ext cx="6306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5" tooltip="https://pngimg.com/download/49719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661A35C-813B-46A7-B5C7-00DD46970D1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7"/>
              </a:ext>
            </a:extLst>
          </a:blip>
          <a:stretch>
            <a:fillRect/>
          </a:stretch>
        </p:blipFill>
        <p:spPr>
          <a:xfrm>
            <a:off x="14549370" y="9856581"/>
            <a:ext cx="2381250" cy="283845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9B20D5F-E75D-420A-AC50-08E9BB9134A1}"/>
              </a:ext>
            </a:extLst>
          </p:cNvPr>
          <p:cNvSpPr txBox="1"/>
          <p:nvPr/>
        </p:nvSpPr>
        <p:spPr>
          <a:xfrm>
            <a:off x="21166298" y="5822256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7" tooltip="https://greatcharacterswiki.miraheze.org/wiki/SpongeBob_SquarePants_(Seasons_1-5,_9-present)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C5E4EDB3-18F6-4073-BB9C-2DDCFA63E6C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9"/>
              </a:ext>
            </a:extLst>
          </a:blip>
          <a:stretch>
            <a:fillRect/>
          </a:stretch>
        </p:blipFill>
        <p:spPr>
          <a:xfrm>
            <a:off x="-10344165" y="-1053346"/>
            <a:ext cx="7500840" cy="68580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47C4CB3-A5A5-4A18-AE2A-1960017F95AF}"/>
              </a:ext>
            </a:extLst>
          </p:cNvPr>
          <p:cNvSpPr txBox="1"/>
          <p:nvPr/>
        </p:nvSpPr>
        <p:spPr>
          <a:xfrm>
            <a:off x="18756503" y="7982031"/>
            <a:ext cx="7500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9" tooltip="https://pngimg.com/download/4972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6DE9253-1925-47FD-940F-DD2DFF3557F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1"/>
              </a:ext>
            </a:extLst>
          </a:blip>
          <a:stretch>
            <a:fillRect/>
          </a:stretch>
        </p:blipFill>
        <p:spPr>
          <a:xfrm>
            <a:off x="19012327" y="10087413"/>
            <a:ext cx="6389191" cy="68580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6CFA844-237F-433F-BEB2-7A2DF395007F}"/>
              </a:ext>
            </a:extLst>
          </p:cNvPr>
          <p:cNvSpPr txBox="1"/>
          <p:nvPr/>
        </p:nvSpPr>
        <p:spPr>
          <a:xfrm>
            <a:off x="19462327" y="8132031"/>
            <a:ext cx="63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1" tooltip="http://pngimg.com/download/49760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93C72F9-24EF-4158-A5A6-6D22A44CAD2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3"/>
              </a:ext>
            </a:extLst>
          </a:blip>
          <a:stretch>
            <a:fillRect/>
          </a:stretch>
        </p:blipFill>
        <p:spPr>
          <a:xfrm>
            <a:off x="-15386047" y="-6052751"/>
            <a:ext cx="9144000" cy="68580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38CB6861-9E09-4B1E-9AE9-A039F0FD818A}"/>
              </a:ext>
            </a:extLst>
          </p:cNvPr>
          <p:cNvSpPr txBox="1"/>
          <p:nvPr/>
        </p:nvSpPr>
        <p:spPr>
          <a:xfrm>
            <a:off x="18234923" y="8282031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3" tooltip="https://pngimg.com/download/49773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ECC50C-20A7-4D33-871C-800F4E240567}"/>
              </a:ext>
            </a:extLst>
          </p:cNvPr>
          <p:cNvSpPr txBox="1"/>
          <p:nvPr/>
        </p:nvSpPr>
        <p:spPr>
          <a:xfrm>
            <a:off x="20433179" y="7746231"/>
            <a:ext cx="504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www.deviantart.com/waskogm/art/Spongebob-Squarepants-characters-3D-344755368?offset=10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66554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68684" y="-24183611"/>
            <a:ext cx="37591677" cy="39119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20898463" y="6402056"/>
            <a:ext cx="31444543" cy="104726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A7279C-3AFC-09D0-EB24-95156ADB344F}"/>
              </a:ext>
            </a:extLst>
          </p:cNvPr>
          <p:cNvGrpSpPr/>
          <p:nvPr/>
        </p:nvGrpSpPr>
        <p:grpSpPr>
          <a:xfrm>
            <a:off x="3959628" y="2335285"/>
            <a:ext cx="5156663" cy="5732603"/>
            <a:chOff x="5770417" y="2152333"/>
            <a:chExt cx="2934270" cy="326199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F9DE1C2-82FA-557F-1D1F-88E1005D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7358508" y="3050812"/>
              <a:ext cx="1329191" cy="963663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F64F94-71F9-280A-9F9E-3B715217DAA2}"/>
                </a:ext>
              </a:extLst>
            </p:cNvPr>
            <p:cNvGrpSpPr/>
            <p:nvPr/>
          </p:nvGrpSpPr>
          <p:grpSpPr>
            <a:xfrm>
              <a:off x="6061611" y="2152333"/>
              <a:ext cx="1052899" cy="1961442"/>
              <a:chOff x="5380477" y="57019"/>
              <a:chExt cx="2738189" cy="510096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CC56CD-F3EF-583F-E2DF-7165188138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5972" y="4641501"/>
                <a:ext cx="490924" cy="51648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4E1703-F4E0-7D1A-1B22-A9C245ACA8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0010" y="4641501"/>
                <a:ext cx="947996" cy="17205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F92916-844F-E372-E65E-EDF1785A2CB7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H="1">
                <a:off x="6476900" y="3086101"/>
                <a:ext cx="356796" cy="155540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49EFC8-65DC-25BE-8FED-569F7BF29E8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6833698" y="3086102"/>
                <a:ext cx="713586" cy="720116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2B4112-6B2C-595A-C589-94B5ED41A29D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flipV="1">
                <a:off x="6262316" y="3086101"/>
                <a:ext cx="571381" cy="694497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89BB76D-8A2E-A10D-65FA-5124C9C80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477" y="3806219"/>
                <a:ext cx="881839" cy="49086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Smiley Face 29">
                <a:extLst>
                  <a:ext uri="{FF2B5EF4-FFF2-40B4-BE49-F238E27FC236}">
                    <a16:creationId xmlns:a16="http://schemas.microsoft.com/office/drawing/2014/main" id="{62D95DD6-19ED-DC28-B12B-C1CA7472F23E}"/>
                  </a:ext>
                </a:extLst>
              </p:cNvPr>
              <p:cNvSpPr/>
              <p:nvPr/>
            </p:nvSpPr>
            <p:spPr>
              <a:xfrm>
                <a:off x="5763313" y="945332"/>
                <a:ext cx="2140768" cy="2140768"/>
              </a:xfrm>
              <a:prstGeom prst="smileyFace">
                <a:avLst>
                  <a:gd name="adj" fmla="val 4653"/>
                </a:avLst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F013BC-083A-6F37-E30C-CD59AF485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284" y="3727274"/>
                <a:ext cx="571382" cy="823452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6675A31-9908-A262-3E27-54BE607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5892583" y="57019"/>
                <a:ext cx="1903243" cy="190324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460678-A341-2B60-2CD5-69B3E8DA6F6E}"/>
                </a:ext>
              </a:extLst>
            </p:cNvPr>
            <p:cNvGrpSpPr/>
            <p:nvPr/>
          </p:nvGrpSpPr>
          <p:grpSpPr>
            <a:xfrm>
              <a:off x="5770417" y="3086100"/>
              <a:ext cx="2934270" cy="2328227"/>
              <a:chOff x="5185626" y="2863360"/>
              <a:chExt cx="2934270" cy="232822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61D4B30-C200-B4E1-DC7F-68368D494E23}"/>
                  </a:ext>
                </a:extLst>
              </p:cNvPr>
              <p:cNvSpPr/>
              <p:nvPr/>
            </p:nvSpPr>
            <p:spPr>
              <a:xfrm flipH="1">
                <a:off x="5185626" y="2863360"/>
                <a:ext cx="2133664" cy="2328227"/>
              </a:xfrm>
              <a:custGeom>
                <a:avLst/>
                <a:gdLst>
                  <a:gd name="connsiteX0" fmla="*/ 2093285 w 2133664"/>
                  <a:gd name="connsiteY0" fmla="*/ 538003 h 2328227"/>
                  <a:gd name="connsiteX1" fmla="*/ 2046613 w 2133664"/>
                  <a:gd name="connsiteY1" fmla="*/ 484663 h 2328227"/>
                  <a:gd name="connsiteX2" fmla="*/ 1973270 w 2133664"/>
                  <a:gd name="connsiteY2" fmla="*/ 491331 h 2328227"/>
                  <a:gd name="connsiteX3" fmla="*/ 1019817 w 2133664"/>
                  <a:gd name="connsiteY3" fmla="*/ 701357 h 2328227"/>
                  <a:gd name="connsiteX4" fmla="*/ 869799 w 2133664"/>
                  <a:gd name="connsiteY4" fmla="*/ 708025 h 2328227"/>
                  <a:gd name="connsiteX5" fmla="*/ 1076491 w 2133664"/>
                  <a:gd name="connsiteY5" fmla="*/ 204628 h 2328227"/>
                  <a:gd name="connsiteX6" fmla="*/ 1139833 w 2133664"/>
                  <a:gd name="connsiteY6" fmla="*/ 231298 h 2328227"/>
                  <a:gd name="connsiteX7" fmla="*/ 1226510 w 2133664"/>
                  <a:gd name="connsiteY7" fmla="*/ 194627 h 2328227"/>
                  <a:gd name="connsiteX8" fmla="*/ 1189839 w 2133664"/>
                  <a:gd name="connsiteY8" fmla="*/ 107950 h 2328227"/>
                  <a:gd name="connsiteX9" fmla="*/ 1066490 w 2133664"/>
                  <a:gd name="connsiteY9" fmla="*/ 54610 h 2328227"/>
                  <a:gd name="connsiteX10" fmla="*/ 943141 w 2133664"/>
                  <a:gd name="connsiteY10" fmla="*/ 4603 h 2328227"/>
                  <a:gd name="connsiteX11" fmla="*/ 856464 w 2133664"/>
                  <a:gd name="connsiteY11" fmla="*/ 41275 h 2328227"/>
                  <a:gd name="connsiteX12" fmla="*/ 893135 w 2133664"/>
                  <a:gd name="connsiteY12" fmla="*/ 127952 h 2328227"/>
                  <a:gd name="connsiteX13" fmla="*/ 956476 w 2133664"/>
                  <a:gd name="connsiteY13" fmla="*/ 154622 h 2328227"/>
                  <a:gd name="connsiteX14" fmla="*/ 726447 w 2133664"/>
                  <a:gd name="connsiteY14" fmla="*/ 714692 h 2328227"/>
                  <a:gd name="connsiteX15" fmla="*/ 686442 w 2133664"/>
                  <a:gd name="connsiteY15" fmla="*/ 808037 h 2328227"/>
                  <a:gd name="connsiteX16" fmla="*/ 356401 w 2133664"/>
                  <a:gd name="connsiteY16" fmla="*/ 1611471 h 2328227"/>
                  <a:gd name="connsiteX17" fmla="*/ 343066 w 2133664"/>
                  <a:gd name="connsiteY17" fmla="*/ 1618138 h 2328227"/>
                  <a:gd name="connsiteX18" fmla="*/ 69699 w 2133664"/>
                  <a:gd name="connsiteY18" fmla="*/ 1944846 h 2328227"/>
                  <a:gd name="connsiteX19" fmla="*/ 9691 w 2133664"/>
                  <a:gd name="connsiteY19" fmla="*/ 2091531 h 2328227"/>
                  <a:gd name="connsiteX20" fmla="*/ 79700 w 2133664"/>
                  <a:gd name="connsiteY20" fmla="*/ 2264886 h 2328227"/>
                  <a:gd name="connsiteX21" fmla="*/ 213050 w 2133664"/>
                  <a:gd name="connsiteY21" fmla="*/ 2318226 h 2328227"/>
                  <a:gd name="connsiteX22" fmla="*/ 316396 w 2133664"/>
                  <a:gd name="connsiteY22" fmla="*/ 2318226 h 2328227"/>
                  <a:gd name="connsiteX23" fmla="*/ 389739 w 2133664"/>
                  <a:gd name="connsiteY23" fmla="*/ 2244884 h 2328227"/>
                  <a:gd name="connsiteX24" fmla="*/ 449746 w 2133664"/>
                  <a:gd name="connsiteY24" fmla="*/ 2098199 h 2328227"/>
                  <a:gd name="connsiteX25" fmla="*/ 483084 w 2133664"/>
                  <a:gd name="connsiteY25" fmla="*/ 1671478 h 2328227"/>
                  <a:gd name="connsiteX26" fmla="*/ 479750 w 2133664"/>
                  <a:gd name="connsiteY26" fmla="*/ 1658144 h 2328227"/>
                  <a:gd name="connsiteX27" fmla="*/ 579763 w 2133664"/>
                  <a:gd name="connsiteY27" fmla="*/ 1414780 h 2328227"/>
                  <a:gd name="connsiteX28" fmla="*/ 726447 w 2133664"/>
                  <a:gd name="connsiteY28" fmla="*/ 1414780 h 2328227"/>
                  <a:gd name="connsiteX29" fmla="*/ 1863256 w 2133664"/>
                  <a:gd name="connsiteY29" fmla="*/ 1338103 h 2328227"/>
                  <a:gd name="connsiteX30" fmla="*/ 2069949 w 2133664"/>
                  <a:gd name="connsiteY30" fmla="*/ 1178084 h 2328227"/>
                  <a:gd name="connsiteX31" fmla="*/ 2093285 w 2133664"/>
                  <a:gd name="connsiteY31" fmla="*/ 538003 h 232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33664" h="2328227">
                    <a:moveTo>
                      <a:pt x="2093285" y="538003"/>
                    </a:moveTo>
                    <a:cubicBezTo>
                      <a:pt x="2086618" y="514667"/>
                      <a:pt x="2069949" y="494665"/>
                      <a:pt x="2046613" y="484663"/>
                    </a:cubicBezTo>
                    <a:cubicBezTo>
                      <a:pt x="2023276" y="474662"/>
                      <a:pt x="1996606" y="477996"/>
                      <a:pt x="1973270" y="491331"/>
                    </a:cubicBezTo>
                    <a:cubicBezTo>
                      <a:pt x="1899928" y="531336"/>
                      <a:pt x="1596556" y="661352"/>
                      <a:pt x="1019817" y="701357"/>
                    </a:cubicBezTo>
                    <a:cubicBezTo>
                      <a:pt x="973145" y="704691"/>
                      <a:pt x="923139" y="708025"/>
                      <a:pt x="869799" y="708025"/>
                    </a:cubicBezTo>
                    <a:lnTo>
                      <a:pt x="1076491" y="204628"/>
                    </a:lnTo>
                    <a:lnTo>
                      <a:pt x="1139833" y="231298"/>
                    </a:lnTo>
                    <a:cubicBezTo>
                      <a:pt x="1173170" y="244633"/>
                      <a:pt x="1213175" y="227965"/>
                      <a:pt x="1226510" y="194627"/>
                    </a:cubicBezTo>
                    <a:cubicBezTo>
                      <a:pt x="1239845" y="161290"/>
                      <a:pt x="1223176" y="121285"/>
                      <a:pt x="1189839" y="107950"/>
                    </a:cubicBezTo>
                    <a:lnTo>
                      <a:pt x="1066490" y="54610"/>
                    </a:lnTo>
                    <a:lnTo>
                      <a:pt x="943141" y="4603"/>
                    </a:lnTo>
                    <a:cubicBezTo>
                      <a:pt x="909804" y="-8732"/>
                      <a:pt x="869799" y="7937"/>
                      <a:pt x="856464" y="41275"/>
                    </a:cubicBezTo>
                    <a:cubicBezTo>
                      <a:pt x="843129" y="74612"/>
                      <a:pt x="859797" y="114617"/>
                      <a:pt x="893135" y="127952"/>
                    </a:cubicBezTo>
                    <a:lnTo>
                      <a:pt x="956476" y="154622"/>
                    </a:lnTo>
                    <a:lnTo>
                      <a:pt x="726447" y="714692"/>
                    </a:lnTo>
                    <a:lnTo>
                      <a:pt x="686442" y="808037"/>
                    </a:lnTo>
                    <a:lnTo>
                      <a:pt x="356401" y="1611471"/>
                    </a:lnTo>
                    <a:cubicBezTo>
                      <a:pt x="353067" y="1614805"/>
                      <a:pt x="349734" y="1618138"/>
                      <a:pt x="343066" y="1618138"/>
                    </a:cubicBezTo>
                    <a:cubicBezTo>
                      <a:pt x="216384" y="1691481"/>
                      <a:pt x="119705" y="1808162"/>
                      <a:pt x="69699" y="1944846"/>
                    </a:cubicBezTo>
                    <a:lnTo>
                      <a:pt x="9691" y="2091531"/>
                    </a:lnTo>
                    <a:cubicBezTo>
                      <a:pt x="-16979" y="2158206"/>
                      <a:pt x="13025" y="2238216"/>
                      <a:pt x="79700" y="2264886"/>
                    </a:cubicBezTo>
                    <a:lnTo>
                      <a:pt x="213050" y="2318226"/>
                    </a:lnTo>
                    <a:cubicBezTo>
                      <a:pt x="246388" y="2331561"/>
                      <a:pt x="283059" y="2331561"/>
                      <a:pt x="316396" y="2318226"/>
                    </a:cubicBezTo>
                    <a:cubicBezTo>
                      <a:pt x="349734" y="2304891"/>
                      <a:pt x="376404" y="2278221"/>
                      <a:pt x="389739" y="2244884"/>
                    </a:cubicBezTo>
                    <a:lnTo>
                      <a:pt x="449746" y="2098199"/>
                    </a:lnTo>
                    <a:cubicBezTo>
                      <a:pt x="509754" y="1964848"/>
                      <a:pt x="519755" y="1814830"/>
                      <a:pt x="483084" y="1671478"/>
                    </a:cubicBezTo>
                    <a:cubicBezTo>
                      <a:pt x="483084" y="1668145"/>
                      <a:pt x="479750" y="1664811"/>
                      <a:pt x="479750" y="1658144"/>
                    </a:cubicBezTo>
                    <a:lnTo>
                      <a:pt x="579763" y="1414780"/>
                    </a:lnTo>
                    <a:lnTo>
                      <a:pt x="726447" y="1414780"/>
                    </a:lnTo>
                    <a:cubicBezTo>
                      <a:pt x="1106495" y="1414780"/>
                      <a:pt x="1486543" y="1388110"/>
                      <a:pt x="1863256" y="1338103"/>
                    </a:cubicBezTo>
                    <a:cubicBezTo>
                      <a:pt x="1956601" y="1324768"/>
                      <a:pt x="2033278" y="1264761"/>
                      <a:pt x="2069949" y="1178084"/>
                    </a:cubicBezTo>
                    <a:cubicBezTo>
                      <a:pt x="2123289" y="1054735"/>
                      <a:pt x="2169961" y="838041"/>
                      <a:pt x="2093285" y="538003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988707-FD50-F00F-8C54-BC7AC21D3F29}"/>
                  </a:ext>
                </a:extLst>
              </p:cNvPr>
              <p:cNvSpPr/>
              <p:nvPr/>
            </p:nvSpPr>
            <p:spPr>
              <a:xfrm flipH="1">
                <a:off x="6739529" y="3340894"/>
                <a:ext cx="1380367" cy="937245"/>
              </a:xfrm>
              <a:custGeom>
                <a:avLst/>
                <a:gdLst>
                  <a:gd name="connsiteX0" fmla="*/ 1380368 w 1380367"/>
                  <a:gd name="connsiteY0" fmla="*/ 233824 h 937245"/>
                  <a:gd name="connsiteX1" fmla="*/ 160215 w 1380367"/>
                  <a:gd name="connsiteY1" fmla="*/ 10463 h 937245"/>
                  <a:gd name="connsiteX2" fmla="*/ 86873 w 1380367"/>
                  <a:gd name="connsiteY2" fmla="*/ 7129 h 937245"/>
                  <a:gd name="connsiteX3" fmla="*/ 40200 w 1380367"/>
                  <a:gd name="connsiteY3" fmla="*/ 63803 h 937245"/>
                  <a:gd name="connsiteX4" fmla="*/ 66870 w 1380367"/>
                  <a:gd name="connsiteY4" fmla="*/ 707217 h 937245"/>
                  <a:gd name="connsiteX5" fmla="*/ 276897 w 1380367"/>
                  <a:gd name="connsiteY5" fmla="*/ 867237 h 937245"/>
                  <a:gd name="connsiteX6" fmla="*/ 1093665 w 1380367"/>
                  <a:gd name="connsiteY6" fmla="*/ 937245 h 937245"/>
                  <a:gd name="connsiteX7" fmla="*/ 1380368 w 1380367"/>
                  <a:gd name="connsiteY7" fmla="*/ 233824 h 9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367" h="937245">
                    <a:moveTo>
                      <a:pt x="1380368" y="233824"/>
                    </a:moveTo>
                    <a:cubicBezTo>
                      <a:pt x="636942" y="223823"/>
                      <a:pt x="296899" y="93807"/>
                      <a:pt x="160215" y="10463"/>
                    </a:cubicBezTo>
                    <a:cubicBezTo>
                      <a:pt x="136879" y="-2872"/>
                      <a:pt x="110209" y="-2872"/>
                      <a:pt x="86873" y="7129"/>
                    </a:cubicBezTo>
                    <a:cubicBezTo>
                      <a:pt x="63537" y="17130"/>
                      <a:pt x="46868" y="37133"/>
                      <a:pt x="40200" y="63803"/>
                    </a:cubicBezTo>
                    <a:cubicBezTo>
                      <a:pt x="-36476" y="360507"/>
                      <a:pt x="10197" y="577200"/>
                      <a:pt x="66870" y="707217"/>
                    </a:cubicBezTo>
                    <a:cubicBezTo>
                      <a:pt x="103542" y="793894"/>
                      <a:pt x="183552" y="853902"/>
                      <a:pt x="276897" y="867237"/>
                    </a:cubicBezTo>
                    <a:cubicBezTo>
                      <a:pt x="546930" y="903908"/>
                      <a:pt x="820298" y="927244"/>
                      <a:pt x="1093665" y="937245"/>
                    </a:cubicBezTo>
                    <a:lnTo>
                      <a:pt x="1380368" y="233824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6" name="Picture 5" descr="A person in a pirate garment&#10;&#10;Description automatically generated">
            <a:extLst>
              <a:ext uri="{FF2B5EF4-FFF2-40B4-BE49-F238E27FC236}">
                <a16:creationId xmlns:a16="http://schemas.microsoft.com/office/drawing/2014/main" id="{11630D38-3207-F838-1E4F-4612D2E44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6920" y="1456803"/>
            <a:ext cx="4014473" cy="617611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77E1CB-101C-1B04-292C-429C47DA9944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-Where is it?</a:t>
            </a:r>
          </a:p>
        </p:txBody>
      </p:sp>
    </p:spTree>
    <p:extLst>
      <p:ext uri="{BB962C8B-B14F-4D97-AF65-F5344CB8AC3E}">
        <p14:creationId xmlns:p14="http://schemas.microsoft.com/office/powerpoint/2010/main" val="2833241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68684" y="-24183611"/>
            <a:ext cx="37591677" cy="39119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20898463" y="6402056"/>
            <a:ext cx="31444543" cy="104726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A7279C-3AFC-09D0-EB24-95156ADB344F}"/>
              </a:ext>
            </a:extLst>
          </p:cNvPr>
          <p:cNvGrpSpPr/>
          <p:nvPr/>
        </p:nvGrpSpPr>
        <p:grpSpPr>
          <a:xfrm>
            <a:off x="3959628" y="2335285"/>
            <a:ext cx="5156663" cy="5732603"/>
            <a:chOff x="5770417" y="2152333"/>
            <a:chExt cx="2934270" cy="326199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F9DE1C2-82FA-557F-1D1F-88E1005D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7358508" y="3050812"/>
              <a:ext cx="1329191" cy="963663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F64F94-71F9-280A-9F9E-3B715217DAA2}"/>
                </a:ext>
              </a:extLst>
            </p:cNvPr>
            <p:cNvGrpSpPr/>
            <p:nvPr/>
          </p:nvGrpSpPr>
          <p:grpSpPr>
            <a:xfrm>
              <a:off x="6061611" y="2152333"/>
              <a:ext cx="1052899" cy="1961442"/>
              <a:chOff x="5380477" y="57019"/>
              <a:chExt cx="2738189" cy="510096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CC56CD-F3EF-583F-E2DF-7165188138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5972" y="4641501"/>
                <a:ext cx="490924" cy="51648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4E1703-F4E0-7D1A-1B22-A9C245ACA8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0010" y="4641501"/>
                <a:ext cx="947996" cy="17205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F92916-844F-E372-E65E-EDF1785A2CB7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H="1">
                <a:off x="6476900" y="3086101"/>
                <a:ext cx="356796" cy="155540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49EFC8-65DC-25BE-8FED-569F7BF29E8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6833698" y="3086102"/>
                <a:ext cx="713586" cy="720116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2B4112-6B2C-595A-C589-94B5ED41A29D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flipV="1">
                <a:off x="6262316" y="3086101"/>
                <a:ext cx="571381" cy="694497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89BB76D-8A2E-A10D-65FA-5124C9C80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477" y="3806219"/>
                <a:ext cx="881839" cy="49086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Smiley Face 29">
                <a:extLst>
                  <a:ext uri="{FF2B5EF4-FFF2-40B4-BE49-F238E27FC236}">
                    <a16:creationId xmlns:a16="http://schemas.microsoft.com/office/drawing/2014/main" id="{62D95DD6-19ED-DC28-B12B-C1CA7472F23E}"/>
                  </a:ext>
                </a:extLst>
              </p:cNvPr>
              <p:cNvSpPr/>
              <p:nvPr/>
            </p:nvSpPr>
            <p:spPr>
              <a:xfrm>
                <a:off x="5763313" y="945332"/>
                <a:ext cx="2140768" cy="2140768"/>
              </a:xfrm>
              <a:prstGeom prst="smileyFace">
                <a:avLst>
                  <a:gd name="adj" fmla="val 4653"/>
                </a:avLst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F013BC-083A-6F37-E30C-CD59AF485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284" y="3727274"/>
                <a:ext cx="571382" cy="823452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6675A31-9908-A262-3E27-54BE607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5892583" y="57019"/>
                <a:ext cx="1903243" cy="190324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460678-A341-2B60-2CD5-69B3E8DA6F6E}"/>
                </a:ext>
              </a:extLst>
            </p:cNvPr>
            <p:cNvGrpSpPr/>
            <p:nvPr/>
          </p:nvGrpSpPr>
          <p:grpSpPr>
            <a:xfrm>
              <a:off x="5770417" y="3086100"/>
              <a:ext cx="2934270" cy="2328227"/>
              <a:chOff x="5185626" y="2863360"/>
              <a:chExt cx="2934270" cy="232822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61D4B30-C200-B4E1-DC7F-68368D494E23}"/>
                  </a:ext>
                </a:extLst>
              </p:cNvPr>
              <p:cNvSpPr/>
              <p:nvPr/>
            </p:nvSpPr>
            <p:spPr>
              <a:xfrm flipH="1">
                <a:off x="5185626" y="2863360"/>
                <a:ext cx="2133664" cy="2328227"/>
              </a:xfrm>
              <a:custGeom>
                <a:avLst/>
                <a:gdLst>
                  <a:gd name="connsiteX0" fmla="*/ 2093285 w 2133664"/>
                  <a:gd name="connsiteY0" fmla="*/ 538003 h 2328227"/>
                  <a:gd name="connsiteX1" fmla="*/ 2046613 w 2133664"/>
                  <a:gd name="connsiteY1" fmla="*/ 484663 h 2328227"/>
                  <a:gd name="connsiteX2" fmla="*/ 1973270 w 2133664"/>
                  <a:gd name="connsiteY2" fmla="*/ 491331 h 2328227"/>
                  <a:gd name="connsiteX3" fmla="*/ 1019817 w 2133664"/>
                  <a:gd name="connsiteY3" fmla="*/ 701357 h 2328227"/>
                  <a:gd name="connsiteX4" fmla="*/ 869799 w 2133664"/>
                  <a:gd name="connsiteY4" fmla="*/ 708025 h 2328227"/>
                  <a:gd name="connsiteX5" fmla="*/ 1076491 w 2133664"/>
                  <a:gd name="connsiteY5" fmla="*/ 204628 h 2328227"/>
                  <a:gd name="connsiteX6" fmla="*/ 1139833 w 2133664"/>
                  <a:gd name="connsiteY6" fmla="*/ 231298 h 2328227"/>
                  <a:gd name="connsiteX7" fmla="*/ 1226510 w 2133664"/>
                  <a:gd name="connsiteY7" fmla="*/ 194627 h 2328227"/>
                  <a:gd name="connsiteX8" fmla="*/ 1189839 w 2133664"/>
                  <a:gd name="connsiteY8" fmla="*/ 107950 h 2328227"/>
                  <a:gd name="connsiteX9" fmla="*/ 1066490 w 2133664"/>
                  <a:gd name="connsiteY9" fmla="*/ 54610 h 2328227"/>
                  <a:gd name="connsiteX10" fmla="*/ 943141 w 2133664"/>
                  <a:gd name="connsiteY10" fmla="*/ 4603 h 2328227"/>
                  <a:gd name="connsiteX11" fmla="*/ 856464 w 2133664"/>
                  <a:gd name="connsiteY11" fmla="*/ 41275 h 2328227"/>
                  <a:gd name="connsiteX12" fmla="*/ 893135 w 2133664"/>
                  <a:gd name="connsiteY12" fmla="*/ 127952 h 2328227"/>
                  <a:gd name="connsiteX13" fmla="*/ 956476 w 2133664"/>
                  <a:gd name="connsiteY13" fmla="*/ 154622 h 2328227"/>
                  <a:gd name="connsiteX14" fmla="*/ 726447 w 2133664"/>
                  <a:gd name="connsiteY14" fmla="*/ 714692 h 2328227"/>
                  <a:gd name="connsiteX15" fmla="*/ 686442 w 2133664"/>
                  <a:gd name="connsiteY15" fmla="*/ 808037 h 2328227"/>
                  <a:gd name="connsiteX16" fmla="*/ 356401 w 2133664"/>
                  <a:gd name="connsiteY16" fmla="*/ 1611471 h 2328227"/>
                  <a:gd name="connsiteX17" fmla="*/ 343066 w 2133664"/>
                  <a:gd name="connsiteY17" fmla="*/ 1618138 h 2328227"/>
                  <a:gd name="connsiteX18" fmla="*/ 69699 w 2133664"/>
                  <a:gd name="connsiteY18" fmla="*/ 1944846 h 2328227"/>
                  <a:gd name="connsiteX19" fmla="*/ 9691 w 2133664"/>
                  <a:gd name="connsiteY19" fmla="*/ 2091531 h 2328227"/>
                  <a:gd name="connsiteX20" fmla="*/ 79700 w 2133664"/>
                  <a:gd name="connsiteY20" fmla="*/ 2264886 h 2328227"/>
                  <a:gd name="connsiteX21" fmla="*/ 213050 w 2133664"/>
                  <a:gd name="connsiteY21" fmla="*/ 2318226 h 2328227"/>
                  <a:gd name="connsiteX22" fmla="*/ 316396 w 2133664"/>
                  <a:gd name="connsiteY22" fmla="*/ 2318226 h 2328227"/>
                  <a:gd name="connsiteX23" fmla="*/ 389739 w 2133664"/>
                  <a:gd name="connsiteY23" fmla="*/ 2244884 h 2328227"/>
                  <a:gd name="connsiteX24" fmla="*/ 449746 w 2133664"/>
                  <a:gd name="connsiteY24" fmla="*/ 2098199 h 2328227"/>
                  <a:gd name="connsiteX25" fmla="*/ 483084 w 2133664"/>
                  <a:gd name="connsiteY25" fmla="*/ 1671478 h 2328227"/>
                  <a:gd name="connsiteX26" fmla="*/ 479750 w 2133664"/>
                  <a:gd name="connsiteY26" fmla="*/ 1658144 h 2328227"/>
                  <a:gd name="connsiteX27" fmla="*/ 579763 w 2133664"/>
                  <a:gd name="connsiteY27" fmla="*/ 1414780 h 2328227"/>
                  <a:gd name="connsiteX28" fmla="*/ 726447 w 2133664"/>
                  <a:gd name="connsiteY28" fmla="*/ 1414780 h 2328227"/>
                  <a:gd name="connsiteX29" fmla="*/ 1863256 w 2133664"/>
                  <a:gd name="connsiteY29" fmla="*/ 1338103 h 2328227"/>
                  <a:gd name="connsiteX30" fmla="*/ 2069949 w 2133664"/>
                  <a:gd name="connsiteY30" fmla="*/ 1178084 h 2328227"/>
                  <a:gd name="connsiteX31" fmla="*/ 2093285 w 2133664"/>
                  <a:gd name="connsiteY31" fmla="*/ 538003 h 232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33664" h="2328227">
                    <a:moveTo>
                      <a:pt x="2093285" y="538003"/>
                    </a:moveTo>
                    <a:cubicBezTo>
                      <a:pt x="2086618" y="514667"/>
                      <a:pt x="2069949" y="494665"/>
                      <a:pt x="2046613" y="484663"/>
                    </a:cubicBezTo>
                    <a:cubicBezTo>
                      <a:pt x="2023276" y="474662"/>
                      <a:pt x="1996606" y="477996"/>
                      <a:pt x="1973270" y="491331"/>
                    </a:cubicBezTo>
                    <a:cubicBezTo>
                      <a:pt x="1899928" y="531336"/>
                      <a:pt x="1596556" y="661352"/>
                      <a:pt x="1019817" y="701357"/>
                    </a:cubicBezTo>
                    <a:cubicBezTo>
                      <a:pt x="973145" y="704691"/>
                      <a:pt x="923139" y="708025"/>
                      <a:pt x="869799" y="708025"/>
                    </a:cubicBezTo>
                    <a:lnTo>
                      <a:pt x="1076491" y="204628"/>
                    </a:lnTo>
                    <a:lnTo>
                      <a:pt x="1139833" y="231298"/>
                    </a:lnTo>
                    <a:cubicBezTo>
                      <a:pt x="1173170" y="244633"/>
                      <a:pt x="1213175" y="227965"/>
                      <a:pt x="1226510" y="194627"/>
                    </a:cubicBezTo>
                    <a:cubicBezTo>
                      <a:pt x="1239845" y="161290"/>
                      <a:pt x="1223176" y="121285"/>
                      <a:pt x="1189839" y="107950"/>
                    </a:cubicBezTo>
                    <a:lnTo>
                      <a:pt x="1066490" y="54610"/>
                    </a:lnTo>
                    <a:lnTo>
                      <a:pt x="943141" y="4603"/>
                    </a:lnTo>
                    <a:cubicBezTo>
                      <a:pt x="909804" y="-8732"/>
                      <a:pt x="869799" y="7937"/>
                      <a:pt x="856464" y="41275"/>
                    </a:cubicBezTo>
                    <a:cubicBezTo>
                      <a:pt x="843129" y="74612"/>
                      <a:pt x="859797" y="114617"/>
                      <a:pt x="893135" y="127952"/>
                    </a:cubicBezTo>
                    <a:lnTo>
                      <a:pt x="956476" y="154622"/>
                    </a:lnTo>
                    <a:lnTo>
                      <a:pt x="726447" y="714692"/>
                    </a:lnTo>
                    <a:lnTo>
                      <a:pt x="686442" y="808037"/>
                    </a:lnTo>
                    <a:lnTo>
                      <a:pt x="356401" y="1611471"/>
                    </a:lnTo>
                    <a:cubicBezTo>
                      <a:pt x="353067" y="1614805"/>
                      <a:pt x="349734" y="1618138"/>
                      <a:pt x="343066" y="1618138"/>
                    </a:cubicBezTo>
                    <a:cubicBezTo>
                      <a:pt x="216384" y="1691481"/>
                      <a:pt x="119705" y="1808162"/>
                      <a:pt x="69699" y="1944846"/>
                    </a:cubicBezTo>
                    <a:lnTo>
                      <a:pt x="9691" y="2091531"/>
                    </a:lnTo>
                    <a:cubicBezTo>
                      <a:pt x="-16979" y="2158206"/>
                      <a:pt x="13025" y="2238216"/>
                      <a:pt x="79700" y="2264886"/>
                    </a:cubicBezTo>
                    <a:lnTo>
                      <a:pt x="213050" y="2318226"/>
                    </a:lnTo>
                    <a:cubicBezTo>
                      <a:pt x="246388" y="2331561"/>
                      <a:pt x="283059" y="2331561"/>
                      <a:pt x="316396" y="2318226"/>
                    </a:cubicBezTo>
                    <a:cubicBezTo>
                      <a:pt x="349734" y="2304891"/>
                      <a:pt x="376404" y="2278221"/>
                      <a:pt x="389739" y="2244884"/>
                    </a:cubicBezTo>
                    <a:lnTo>
                      <a:pt x="449746" y="2098199"/>
                    </a:lnTo>
                    <a:cubicBezTo>
                      <a:pt x="509754" y="1964848"/>
                      <a:pt x="519755" y="1814830"/>
                      <a:pt x="483084" y="1671478"/>
                    </a:cubicBezTo>
                    <a:cubicBezTo>
                      <a:pt x="483084" y="1668145"/>
                      <a:pt x="479750" y="1664811"/>
                      <a:pt x="479750" y="1658144"/>
                    </a:cubicBezTo>
                    <a:lnTo>
                      <a:pt x="579763" y="1414780"/>
                    </a:lnTo>
                    <a:lnTo>
                      <a:pt x="726447" y="1414780"/>
                    </a:lnTo>
                    <a:cubicBezTo>
                      <a:pt x="1106495" y="1414780"/>
                      <a:pt x="1486543" y="1388110"/>
                      <a:pt x="1863256" y="1338103"/>
                    </a:cubicBezTo>
                    <a:cubicBezTo>
                      <a:pt x="1956601" y="1324768"/>
                      <a:pt x="2033278" y="1264761"/>
                      <a:pt x="2069949" y="1178084"/>
                    </a:cubicBezTo>
                    <a:cubicBezTo>
                      <a:pt x="2123289" y="1054735"/>
                      <a:pt x="2169961" y="838041"/>
                      <a:pt x="2093285" y="538003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988707-FD50-F00F-8C54-BC7AC21D3F29}"/>
                  </a:ext>
                </a:extLst>
              </p:cNvPr>
              <p:cNvSpPr/>
              <p:nvPr/>
            </p:nvSpPr>
            <p:spPr>
              <a:xfrm flipH="1">
                <a:off x="6739529" y="3340894"/>
                <a:ext cx="1380367" cy="937245"/>
              </a:xfrm>
              <a:custGeom>
                <a:avLst/>
                <a:gdLst>
                  <a:gd name="connsiteX0" fmla="*/ 1380368 w 1380367"/>
                  <a:gd name="connsiteY0" fmla="*/ 233824 h 937245"/>
                  <a:gd name="connsiteX1" fmla="*/ 160215 w 1380367"/>
                  <a:gd name="connsiteY1" fmla="*/ 10463 h 937245"/>
                  <a:gd name="connsiteX2" fmla="*/ 86873 w 1380367"/>
                  <a:gd name="connsiteY2" fmla="*/ 7129 h 937245"/>
                  <a:gd name="connsiteX3" fmla="*/ 40200 w 1380367"/>
                  <a:gd name="connsiteY3" fmla="*/ 63803 h 937245"/>
                  <a:gd name="connsiteX4" fmla="*/ 66870 w 1380367"/>
                  <a:gd name="connsiteY4" fmla="*/ 707217 h 937245"/>
                  <a:gd name="connsiteX5" fmla="*/ 276897 w 1380367"/>
                  <a:gd name="connsiteY5" fmla="*/ 867237 h 937245"/>
                  <a:gd name="connsiteX6" fmla="*/ 1093665 w 1380367"/>
                  <a:gd name="connsiteY6" fmla="*/ 937245 h 937245"/>
                  <a:gd name="connsiteX7" fmla="*/ 1380368 w 1380367"/>
                  <a:gd name="connsiteY7" fmla="*/ 233824 h 9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367" h="937245">
                    <a:moveTo>
                      <a:pt x="1380368" y="233824"/>
                    </a:moveTo>
                    <a:cubicBezTo>
                      <a:pt x="636942" y="223823"/>
                      <a:pt x="296899" y="93807"/>
                      <a:pt x="160215" y="10463"/>
                    </a:cubicBezTo>
                    <a:cubicBezTo>
                      <a:pt x="136879" y="-2872"/>
                      <a:pt x="110209" y="-2872"/>
                      <a:pt x="86873" y="7129"/>
                    </a:cubicBezTo>
                    <a:cubicBezTo>
                      <a:pt x="63537" y="17130"/>
                      <a:pt x="46868" y="37133"/>
                      <a:pt x="40200" y="63803"/>
                    </a:cubicBezTo>
                    <a:cubicBezTo>
                      <a:pt x="-36476" y="360507"/>
                      <a:pt x="10197" y="577200"/>
                      <a:pt x="66870" y="707217"/>
                    </a:cubicBezTo>
                    <a:cubicBezTo>
                      <a:pt x="103542" y="793894"/>
                      <a:pt x="183552" y="853902"/>
                      <a:pt x="276897" y="867237"/>
                    </a:cubicBezTo>
                    <a:cubicBezTo>
                      <a:pt x="546930" y="903908"/>
                      <a:pt x="820298" y="927244"/>
                      <a:pt x="1093665" y="937245"/>
                    </a:cubicBezTo>
                    <a:lnTo>
                      <a:pt x="1380368" y="233824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9670" y="1514590"/>
            <a:ext cx="4014473" cy="61761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76D164-4270-81A9-C2E4-4B006C7D9063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-Where is it?</a:t>
            </a:r>
          </a:p>
        </p:txBody>
      </p:sp>
    </p:spTree>
    <p:extLst>
      <p:ext uri="{BB962C8B-B14F-4D97-AF65-F5344CB8AC3E}">
        <p14:creationId xmlns:p14="http://schemas.microsoft.com/office/powerpoint/2010/main" val="859733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68684" y="-24183611"/>
            <a:ext cx="37591677" cy="39119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20898463" y="6402056"/>
            <a:ext cx="31444543" cy="104726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0527" y="3914265"/>
            <a:ext cx="2335910" cy="169353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FF64F94-71F9-280A-9F9E-3B715217DAA2}"/>
              </a:ext>
            </a:extLst>
          </p:cNvPr>
          <p:cNvGrpSpPr/>
          <p:nvPr/>
        </p:nvGrpSpPr>
        <p:grpSpPr>
          <a:xfrm>
            <a:off x="4471370" y="2335285"/>
            <a:ext cx="1850356" cy="3447023"/>
            <a:chOff x="5380477" y="57019"/>
            <a:chExt cx="2738189" cy="510096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CC56CD-F3EF-583F-E2DF-716518813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5972" y="4641501"/>
              <a:ext cx="490924" cy="5164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4E1703-F4E0-7D1A-1B22-A9C245ACA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0010" y="4641501"/>
              <a:ext cx="947996" cy="17205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F92916-844F-E372-E65E-EDF1785A2CB7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 flipH="1">
              <a:off x="6476900" y="3086101"/>
              <a:ext cx="356796" cy="1555401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49EFC8-65DC-25BE-8FED-569F7BF29E8D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6833698" y="3086102"/>
              <a:ext cx="713586" cy="720116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2B4112-6B2C-595A-C589-94B5ED41A29D}"/>
                </a:ext>
              </a:extLst>
            </p:cNvPr>
            <p:cNvCxnSpPr>
              <a:cxnSpLocks/>
              <a:endCxn id="30" idx="4"/>
            </p:cNvCxnSpPr>
            <p:nvPr/>
          </p:nvCxnSpPr>
          <p:spPr>
            <a:xfrm flipV="1">
              <a:off x="6262316" y="3086101"/>
              <a:ext cx="571381" cy="694497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89BB76D-8A2E-A10D-65FA-5124C9C80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0477" y="3806219"/>
              <a:ext cx="881839" cy="49086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miley Face 29">
              <a:extLst>
                <a:ext uri="{FF2B5EF4-FFF2-40B4-BE49-F238E27FC236}">
                  <a16:creationId xmlns:a16="http://schemas.microsoft.com/office/drawing/2014/main" id="{62D95DD6-19ED-DC28-B12B-C1CA7472F23E}"/>
                </a:ext>
              </a:extLst>
            </p:cNvPr>
            <p:cNvSpPr/>
            <p:nvPr/>
          </p:nvSpPr>
          <p:spPr>
            <a:xfrm>
              <a:off x="5763313" y="945332"/>
              <a:ext cx="2140768" cy="2140768"/>
            </a:xfrm>
            <a:prstGeom prst="smileyFace">
              <a:avLst>
                <a:gd name="adj" fmla="val 4653"/>
              </a:avLst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F013BC-083A-6F37-E30C-CD59AF485CCB}"/>
                </a:ext>
              </a:extLst>
            </p:cNvPr>
            <p:cNvCxnSpPr>
              <a:cxnSpLocks/>
            </p:cNvCxnSpPr>
            <p:nvPr/>
          </p:nvCxnSpPr>
          <p:spPr>
            <a:xfrm>
              <a:off x="7547284" y="3727274"/>
              <a:ext cx="571382" cy="8234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6675A31-9908-A262-3E27-54BE607B6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5892583" y="57019"/>
              <a:ext cx="1903243" cy="190324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460678-A341-2B60-2CD5-69B3E8DA6F6E}"/>
              </a:ext>
            </a:extLst>
          </p:cNvPr>
          <p:cNvGrpSpPr/>
          <p:nvPr/>
        </p:nvGrpSpPr>
        <p:grpSpPr>
          <a:xfrm>
            <a:off x="3959628" y="3976280"/>
            <a:ext cx="5156663" cy="4091608"/>
            <a:chOff x="5185626" y="2863360"/>
            <a:chExt cx="2934270" cy="2328227"/>
          </a:xfrm>
          <a:solidFill>
            <a:schemeClr val="accent2">
              <a:lumMod val="5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1D4B30-C200-B4E1-DC7F-68368D494E23}"/>
                </a:ext>
              </a:extLst>
            </p:cNvPr>
            <p:cNvSpPr/>
            <p:nvPr/>
          </p:nvSpPr>
          <p:spPr>
            <a:xfrm flipH="1">
              <a:off x="5185626" y="2863360"/>
              <a:ext cx="2133664" cy="2328227"/>
            </a:xfrm>
            <a:custGeom>
              <a:avLst/>
              <a:gdLst>
                <a:gd name="connsiteX0" fmla="*/ 2093285 w 2133664"/>
                <a:gd name="connsiteY0" fmla="*/ 538003 h 2328227"/>
                <a:gd name="connsiteX1" fmla="*/ 2046613 w 2133664"/>
                <a:gd name="connsiteY1" fmla="*/ 484663 h 2328227"/>
                <a:gd name="connsiteX2" fmla="*/ 1973270 w 2133664"/>
                <a:gd name="connsiteY2" fmla="*/ 491331 h 2328227"/>
                <a:gd name="connsiteX3" fmla="*/ 1019817 w 2133664"/>
                <a:gd name="connsiteY3" fmla="*/ 701357 h 2328227"/>
                <a:gd name="connsiteX4" fmla="*/ 869799 w 2133664"/>
                <a:gd name="connsiteY4" fmla="*/ 708025 h 2328227"/>
                <a:gd name="connsiteX5" fmla="*/ 1076491 w 2133664"/>
                <a:gd name="connsiteY5" fmla="*/ 204628 h 2328227"/>
                <a:gd name="connsiteX6" fmla="*/ 1139833 w 2133664"/>
                <a:gd name="connsiteY6" fmla="*/ 231298 h 2328227"/>
                <a:gd name="connsiteX7" fmla="*/ 1226510 w 2133664"/>
                <a:gd name="connsiteY7" fmla="*/ 194627 h 2328227"/>
                <a:gd name="connsiteX8" fmla="*/ 1189839 w 2133664"/>
                <a:gd name="connsiteY8" fmla="*/ 107950 h 2328227"/>
                <a:gd name="connsiteX9" fmla="*/ 1066490 w 2133664"/>
                <a:gd name="connsiteY9" fmla="*/ 54610 h 2328227"/>
                <a:gd name="connsiteX10" fmla="*/ 943141 w 2133664"/>
                <a:gd name="connsiteY10" fmla="*/ 4603 h 2328227"/>
                <a:gd name="connsiteX11" fmla="*/ 856464 w 2133664"/>
                <a:gd name="connsiteY11" fmla="*/ 41275 h 2328227"/>
                <a:gd name="connsiteX12" fmla="*/ 893135 w 2133664"/>
                <a:gd name="connsiteY12" fmla="*/ 127952 h 2328227"/>
                <a:gd name="connsiteX13" fmla="*/ 956476 w 2133664"/>
                <a:gd name="connsiteY13" fmla="*/ 154622 h 2328227"/>
                <a:gd name="connsiteX14" fmla="*/ 726447 w 2133664"/>
                <a:gd name="connsiteY14" fmla="*/ 714692 h 2328227"/>
                <a:gd name="connsiteX15" fmla="*/ 686442 w 2133664"/>
                <a:gd name="connsiteY15" fmla="*/ 808037 h 2328227"/>
                <a:gd name="connsiteX16" fmla="*/ 356401 w 2133664"/>
                <a:gd name="connsiteY16" fmla="*/ 1611471 h 2328227"/>
                <a:gd name="connsiteX17" fmla="*/ 343066 w 2133664"/>
                <a:gd name="connsiteY17" fmla="*/ 1618138 h 2328227"/>
                <a:gd name="connsiteX18" fmla="*/ 69699 w 2133664"/>
                <a:gd name="connsiteY18" fmla="*/ 1944846 h 2328227"/>
                <a:gd name="connsiteX19" fmla="*/ 9691 w 2133664"/>
                <a:gd name="connsiteY19" fmla="*/ 2091531 h 2328227"/>
                <a:gd name="connsiteX20" fmla="*/ 79700 w 2133664"/>
                <a:gd name="connsiteY20" fmla="*/ 2264886 h 2328227"/>
                <a:gd name="connsiteX21" fmla="*/ 213050 w 2133664"/>
                <a:gd name="connsiteY21" fmla="*/ 2318226 h 2328227"/>
                <a:gd name="connsiteX22" fmla="*/ 316396 w 2133664"/>
                <a:gd name="connsiteY22" fmla="*/ 2318226 h 2328227"/>
                <a:gd name="connsiteX23" fmla="*/ 389739 w 2133664"/>
                <a:gd name="connsiteY23" fmla="*/ 2244884 h 2328227"/>
                <a:gd name="connsiteX24" fmla="*/ 449746 w 2133664"/>
                <a:gd name="connsiteY24" fmla="*/ 2098199 h 2328227"/>
                <a:gd name="connsiteX25" fmla="*/ 483084 w 2133664"/>
                <a:gd name="connsiteY25" fmla="*/ 1671478 h 2328227"/>
                <a:gd name="connsiteX26" fmla="*/ 479750 w 2133664"/>
                <a:gd name="connsiteY26" fmla="*/ 1658144 h 2328227"/>
                <a:gd name="connsiteX27" fmla="*/ 579763 w 2133664"/>
                <a:gd name="connsiteY27" fmla="*/ 1414780 h 2328227"/>
                <a:gd name="connsiteX28" fmla="*/ 726447 w 2133664"/>
                <a:gd name="connsiteY28" fmla="*/ 1414780 h 2328227"/>
                <a:gd name="connsiteX29" fmla="*/ 1863256 w 2133664"/>
                <a:gd name="connsiteY29" fmla="*/ 1338103 h 2328227"/>
                <a:gd name="connsiteX30" fmla="*/ 2069949 w 2133664"/>
                <a:gd name="connsiteY30" fmla="*/ 1178084 h 2328227"/>
                <a:gd name="connsiteX31" fmla="*/ 2093285 w 2133664"/>
                <a:gd name="connsiteY31" fmla="*/ 538003 h 232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33664" h="2328227">
                  <a:moveTo>
                    <a:pt x="2093285" y="538003"/>
                  </a:moveTo>
                  <a:cubicBezTo>
                    <a:pt x="2086618" y="514667"/>
                    <a:pt x="2069949" y="494665"/>
                    <a:pt x="2046613" y="484663"/>
                  </a:cubicBezTo>
                  <a:cubicBezTo>
                    <a:pt x="2023276" y="474662"/>
                    <a:pt x="1996606" y="477996"/>
                    <a:pt x="1973270" y="491331"/>
                  </a:cubicBezTo>
                  <a:cubicBezTo>
                    <a:pt x="1899928" y="531336"/>
                    <a:pt x="1596556" y="661352"/>
                    <a:pt x="1019817" y="701357"/>
                  </a:cubicBezTo>
                  <a:cubicBezTo>
                    <a:pt x="973145" y="704691"/>
                    <a:pt x="923139" y="708025"/>
                    <a:pt x="869799" y="708025"/>
                  </a:cubicBezTo>
                  <a:lnTo>
                    <a:pt x="1076491" y="204628"/>
                  </a:lnTo>
                  <a:lnTo>
                    <a:pt x="1139833" y="231298"/>
                  </a:lnTo>
                  <a:cubicBezTo>
                    <a:pt x="1173170" y="244633"/>
                    <a:pt x="1213175" y="227965"/>
                    <a:pt x="1226510" y="194627"/>
                  </a:cubicBezTo>
                  <a:cubicBezTo>
                    <a:pt x="1239845" y="161290"/>
                    <a:pt x="1223176" y="121285"/>
                    <a:pt x="1189839" y="107950"/>
                  </a:cubicBezTo>
                  <a:lnTo>
                    <a:pt x="1066490" y="54610"/>
                  </a:lnTo>
                  <a:lnTo>
                    <a:pt x="943141" y="4603"/>
                  </a:lnTo>
                  <a:cubicBezTo>
                    <a:pt x="909804" y="-8732"/>
                    <a:pt x="869799" y="7937"/>
                    <a:pt x="856464" y="41275"/>
                  </a:cubicBezTo>
                  <a:cubicBezTo>
                    <a:pt x="843129" y="74612"/>
                    <a:pt x="859797" y="114617"/>
                    <a:pt x="893135" y="127952"/>
                  </a:cubicBezTo>
                  <a:lnTo>
                    <a:pt x="956476" y="154622"/>
                  </a:lnTo>
                  <a:lnTo>
                    <a:pt x="726447" y="714692"/>
                  </a:lnTo>
                  <a:lnTo>
                    <a:pt x="686442" y="808037"/>
                  </a:lnTo>
                  <a:lnTo>
                    <a:pt x="356401" y="1611471"/>
                  </a:lnTo>
                  <a:cubicBezTo>
                    <a:pt x="353067" y="1614805"/>
                    <a:pt x="349734" y="1618138"/>
                    <a:pt x="343066" y="1618138"/>
                  </a:cubicBezTo>
                  <a:cubicBezTo>
                    <a:pt x="216384" y="1691481"/>
                    <a:pt x="119705" y="1808162"/>
                    <a:pt x="69699" y="1944846"/>
                  </a:cubicBezTo>
                  <a:lnTo>
                    <a:pt x="9691" y="2091531"/>
                  </a:lnTo>
                  <a:cubicBezTo>
                    <a:pt x="-16979" y="2158206"/>
                    <a:pt x="13025" y="2238216"/>
                    <a:pt x="79700" y="2264886"/>
                  </a:cubicBezTo>
                  <a:lnTo>
                    <a:pt x="213050" y="2318226"/>
                  </a:lnTo>
                  <a:cubicBezTo>
                    <a:pt x="246388" y="2331561"/>
                    <a:pt x="283059" y="2331561"/>
                    <a:pt x="316396" y="2318226"/>
                  </a:cubicBezTo>
                  <a:cubicBezTo>
                    <a:pt x="349734" y="2304891"/>
                    <a:pt x="376404" y="2278221"/>
                    <a:pt x="389739" y="2244884"/>
                  </a:cubicBezTo>
                  <a:lnTo>
                    <a:pt x="449746" y="2098199"/>
                  </a:lnTo>
                  <a:cubicBezTo>
                    <a:pt x="509754" y="1964848"/>
                    <a:pt x="519755" y="1814830"/>
                    <a:pt x="483084" y="1671478"/>
                  </a:cubicBezTo>
                  <a:cubicBezTo>
                    <a:pt x="483084" y="1668145"/>
                    <a:pt x="479750" y="1664811"/>
                    <a:pt x="479750" y="1658144"/>
                  </a:cubicBezTo>
                  <a:lnTo>
                    <a:pt x="579763" y="1414780"/>
                  </a:lnTo>
                  <a:lnTo>
                    <a:pt x="726447" y="1414780"/>
                  </a:lnTo>
                  <a:cubicBezTo>
                    <a:pt x="1106495" y="1414780"/>
                    <a:pt x="1486543" y="1388110"/>
                    <a:pt x="1863256" y="1338103"/>
                  </a:cubicBezTo>
                  <a:cubicBezTo>
                    <a:pt x="1956601" y="1324768"/>
                    <a:pt x="2033278" y="1264761"/>
                    <a:pt x="2069949" y="1178084"/>
                  </a:cubicBezTo>
                  <a:cubicBezTo>
                    <a:pt x="2123289" y="1054735"/>
                    <a:pt x="2169961" y="838041"/>
                    <a:pt x="2093285" y="538003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988707-FD50-F00F-8C54-BC7AC21D3F29}"/>
                </a:ext>
              </a:extLst>
            </p:cNvPr>
            <p:cNvSpPr/>
            <p:nvPr/>
          </p:nvSpPr>
          <p:spPr>
            <a:xfrm flipH="1">
              <a:off x="6739529" y="3340894"/>
              <a:ext cx="1380367" cy="937245"/>
            </a:xfrm>
            <a:custGeom>
              <a:avLst/>
              <a:gdLst>
                <a:gd name="connsiteX0" fmla="*/ 1380368 w 1380367"/>
                <a:gd name="connsiteY0" fmla="*/ 233824 h 937245"/>
                <a:gd name="connsiteX1" fmla="*/ 160215 w 1380367"/>
                <a:gd name="connsiteY1" fmla="*/ 10463 h 937245"/>
                <a:gd name="connsiteX2" fmla="*/ 86873 w 1380367"/>
                <a:gd name="connsiteY2" fmla="*/ 7129 h 937245"/>
                <a:gd name="connsiteX3" fmla="*/ 40200 w 1380367"/>
                <a:gd name="connsiteY3" fmla="*/ 63803 h 937245"/>
                <a:gd name="connsiteX4" fmla="*/ 66870 w 1380367"/>
                <a:gd name="connsiteY4" fmla="*/ 707217 h 937245"/>
                <a:gd name="connsiteX5" fmla="*/ 276897 w 1380367"/>
                <a:gd name="connsiteY5" fmla="*/ 867237 h 937245"/>
                <a:gd name="connsiteX6" fmla="*/ 1093665 w 1380367"/>
                <a:gd name="connsiteY6" fmla="*/ 937245 h 937245"/>
                <a:gd name="connsiteX7" fmla="*/ 1380368 w 1380367"/>
                <a:gd name="connsiteY7" fmla="*/ 233824 h 9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67" h="937245">
                  <a:moveTo>
                    <a:pt x="1380368" y="233824"/>
                  </a:moveTo>
                  <a:cubicBezTo>
                    <a:pt x="636942" y="223823"/>
                    <a:pt x="296899" y="93807"/>
                    <a:pt x="160215" y="10463"/>
                  </a:cubicBezTo>
                  <a:cubicBezTo>
                    <a:pt x="136879" y="-2872"/>
                    <a:pt x="110209" y="-2872"/>
                    <a:pt x="86873" y="7129"/>
                  </a:cubicBezTo>
                  <a:cubicBezTo>
                    <a:pt x="63537" y="17130"/>
                    <a:pt x="46868" y="37133"/>
                    <a:pt x="40200" y="63803"/>
                  </a:cubicBezTo>
                  <a:cubicBezTo>
                    <a:pt x="-36476" y="360507"/>
                    <a:pt x="10197" y="577200"/>
                    <a:pt x="66870" y="707217"/>
                  </a:cubicBezTo>
                  <a:cubicBezTo>
                    <a:pt x="103542" y="793894"/>
                    <a:pt x="183552" y="853902"/>
                    <a:pt x="276897" y="867237"/>
                  </a:cubicBezTo>
                  <a:cubicBezTo>
                    <a:pt x="546930" y="903908"/>
                    <a:pt x="820298" y="927244"/>
                    <a:pt x="1093665" y="937245"/>
                  </a:cubicBezTo>
                  <a:lnTo>
                    <a:pt x="1380368" y="233824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9670" y="1514590"/>
            <a:ext cx="4014473" cy="617611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937A97-40AE-3C81-6CD6-9419D91869F9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-It’s right here, captain.</a:t>
            </a:r>
          </a:p>
        </p:txBody>
      </p:sp>
    </p:spTree>
    <p:extLst>
      <p:ext uri="{BB962C8B-B14F-4D97-AF65-F5344CB8AC3E}">
        <p14:creationId xmlns:p14="http://schemas.microsoft.com/office/powerpoint/2010/main" val="1031467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68684" y="-24183611"/>
            <a:ext cx="37591677" cy="39119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20898463" y="6402056"/>
            <a:ext cx="31444543" cy="104726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F64F94-71F9-280A-9F9E-3B715217DAA2}"/>
              </a:ext>
            </a:extLst>
          </p:cNvPr>
          <p:cNvGrpSpPr/>
          <p:nvPr/>
        </p:nvGrpSpPr>
        <p:grpSpPr>
          <a:xfrm>
            <a:off x="4471370" y="2335285"/>
            <a:ext cx="1850356" cy="3447023"/>
            <a:chOff x="5380477" y="57019"/>
            <a:chExt cx="2738189" cy="510096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CC56CD-F3EF-583F-E2DF-716518813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5972" y="4641501"/>
              <a:ext cx="490924" cy="5164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4E1703-F4E0-7D1A-1B22-A9C245ACA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0010" y="4641501"/>
              <a:ext cx="947996" cy="17205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F92916-844F-E372-E65E-EDF1785A2CB7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 flipH="1">
              <a:off x="6476900" y="3086101"/>
              <a:ext cx="356796" cy="1555401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49EFC8-65DC-25BE-8FED-569F7BF29E8D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6833698" y="3086102"/>
              <a:ext cx="713586" cy="720116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2B4112-6B2C-595A-C589-94B5ED41A29D}"/>
                </a:ext>
              </a:extLst>
            </p:cNvPr>
            <p:cNvCxnSpPr>
              <a:cxnSpLocks/>
              <a:endCxn id="30" idx="4"/>
            </p:cNvCxnSpPr>
            <p:nvPr/>
          </p:nvCxnSpPr>
          <p:spPr>
            <a:xfrm flipV="1">
              <a:off x="6262316" y="3086101"/>
              <a:ext cx="571381" cy="694497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89BB76D-8A2E-A10D-65FA-5124C9C80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0477" y="3806219"/>
              <a:ext cx="881839" cy="49086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miley Face 29">
              <a:extLst>
                <a:ext uri="{FF2B5EF4-FFF2-40B4-BE49-F238E27FC236}">
                  <a16:creationId xmlns:a16="http://schemas.microsoft.com/office/drawing/2014/main" id="{62D95DD6-19ED-DC28-B12B-C1CA7472F23E}"/>
                </a:ext>
              </a:extLst>
            </p:cNvPr>
            <p:cNvSpPr/>
            <p:nvPr/>
          </p:nvSpPr>
          <p:spPr>
            <a:xfrm>
              <a:off x="5763313" y="945332"/>
              <a:ext cx="2140768" cy="2140768"/>
            </a:xfrm>
            <a:prstGeom prst="smileyFace">
              <a:avLst>
                <a:gd name="adj" fmla="val 4653"/>
              </a:avLst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F013BC-083A-6F37-E30C-CD59AF485CCB}"/>
                </a:ext>
              </a:extLst>
            </p:cNvPr>
            <p:cNvCxnSpPr>
              <a:cxnSpLocks/>
            </p:cNvCxnSpPr>
            <p:nvPr/>
          </p:nvCxnSpPr>
          <p:spPr>
            <a:xfrm>
              <a:off x="7547284" y="3727274"/>
              <a:ext cx="571382" cy="8234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6675A31-9908-A262-3E27-54BE607B6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5892583" y="57019"/>
              <a:ext cx="1903243" cy="190324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460678-A341-2B60-2CD5-69B3E8DA6F6E}"/>
              </a:ext>
            </a:extLst>
          </p:cNvPr>
          <p:cNvGrpSpPr/>
          <p:nvPr/>
        </p:nvGrpSpPr>
        <p:grpSpPr>
          <a:xfrm>
            <a:off x="3959628" y="3976280"/>
            <a:ext cx="5156663" cy="4091608"/>
            <a:chOff x="5185626" y="2863360"/>
            <a:chExt cx="2934270" cy="2328227"/>
          </a:xfrm>
          <a:solidFill>
            <a:schemeClr val="accent2">
              <a:lumMod val="5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1D4B30-C200-B4E1-DC7F-68368D494E23}"/>
                </a:ext>
              </a:extLst>
            </p:cNvPr>
            <p:cNvSpPr/>
            <p:nvPr/>
          </p:nvSpPr>
          <p:spPr>
            <a:xfrm flipH="1">
              <a:off x="5185626" y="2863360"/>
              <a:ext cx="2133664" cy="2328227"/>
            </a:xfrm>
            <a:custGeom>
              <a:avLst/>
              <a:gdLst>
                <a:gd name="connsiteX0" fmla="*/ 2093285 w 2133664"/>
                <a:gd name="connsiteY0" fmla="*/ 538003 h 2328227"/>
                <a:gd name="connsiteX1" fmla="*/ 2046613 w 2133664"/>
                <a:gd name="connsiteY1" fmla="*/ 484663 h 2328227"/>
                <a:gd name="connsiteX2" fmla="*/ 1973270 w 2133664"/>
                <a:gd name="connsiteY2" fmla="*/ 491331 h 2328227"/>
                <a:gd name="connsiteX3" fmla="*/ 1019817 w 2133664"/>
                <a:gd name="connsiteY3" fmla="*/ 701357 h 2328227"/>
                <a:gd name="connsiteX4" fmla="*/ 869799 w 2133664"/>
                <a:gd name="connsiteY4" fmla="*/ 708025 h 2328227"/>
                <a:gd name="connsiteX5" fmla="*/ 1076491 w 2133664"/>
                <a:gd name="connsiteY5" fmla="*/ 204628 h 2328227"/>
                <a:gd name="connsiteX6" fmla="*/ 1139833 w 2133664"/>
                <a:gd name="connsiteY6" fmla="*/ 231298 h 2328227"/>
                <a:gd name="connsiteX7" fmla="*/ 1226510 w 2133664"/>
                <a:gd name="connsiteY7" fmla="*/ 194627 h 2328227"/>
                <a:gd name="connsiteX8" fmla="*/ 1189839 w 2133664"/>
                <a:gd name="connsiteY8" fmla="*/ 107950 h 2328227"/>
                <a:gd name="connsiteX9" fmla="*/ 1066490 w 2133664"/>
                <a:gd name="connsiteY9" fmla="*/ 54610 h 2328227"/>
                <a:gd name="connsiteX10" fmla="*/ 943141 w 2133664"/>
                <a:gd name="connsiteY10" fmla="*/ 4603 h 2328227"/>
                <a:gd name="connsiteX11" fmla="*/ 856464 w 2133664"/>
                <a:gd name="connsiteY11" fmla="*/ 41275 h 2328227"/>
                <a:gd name="connsiteX12" fmla="*/ 893135 w 2133664"/>
                <a:gd name="connsiteY12" fmla="*/ 127952 h 2328227"/>
                <a:gd name="connsiteX13" fmla="*/ 956476 w 2133664"/>
                <a:gd name="connsiteY13" fmla="*/ 154622 h 2328227"/>
                <a:gd name="connsiteX14" fmla="*/ 726447 w 2133664"/>
                <a:gd name="connsiteY14" fmla="*/ 714692 h 2328227"/>
                <a:gd name="connsiteX15" fmla="*/ 686442 w 2133664"/>
                <a:gd name="connsiteY15" fmla="*/ 808037 h 2328227"/>
                <a:gd name="connsiteX16" fmla="*/ 356401 w 2133664"/>
                <a:gd name="connsiteY16" fmla="*/ 1611471 h 2328227"/>
                <a:gd name="connsiteX17" fmla="*/ 343066 w 2133664"/>
                <a:gd name="connsiteY17" fmla="*/ 1618138 h 2328227"/>
                <a:gd name="connsiteX18" fmla="*/ 69699 w 2133664"/>
                <a:gd name="connsiteY18" fmla="*/ 1944846 h 2328227"/>
                <a:gd name="connsiteX19" fmla="*/ 9691 w 2133664"/>
                <a:gd name="connsiteY19" fmla="*/ 2091531 h 2328227"/>
                <a:gd name="connsiteX20" fmla="*/ 79700 w 2133664"/>
                <a:gd name="connsiteY20" fmla="*/ 2264886 h 2328227"/>
                <a:gd name="connsiteX21" fmla="*/ 213050 w 2133664"/>
                <a:gd name="connsiteY21" fmla="*/ 2318226 h 2328227"/>
                <a:gd name="connsiteX22" fmla="*/ 316396 w 2133664"/>
                <a:gd name="connsiteY22" fmla="*/ 2318226 h 2328227"/>
                <a:gd name="connsiteX23" fmla="*/ 389739 w 2133664"/>
                <a:gd name="connsiteY23" fmla="*/ 2244884 h 2328227"/>
                <a:gd name="connsiteX24" fmla="*/ 449746 w 2133664"/>
                <a:gd name="connsiteY24" fmla="*/ 2098199 h 2328227"/>
                <a:gd name="connsiteX25" fmla="*/ 483084 w 2133664"/>
                <a:gd name="connsiteY25" fmla="*/ 1671478 h 2328227"/>
                <a:gd name="connsiteX26" fmla="*/ 479750 w 2133664"/>
                <a:gd name="connsiteY26" fmla="*/ 1658144 h 2328227"/>
                <a:gd name="connsiteX27" fmla="*/ 579763 w 2133664"/>
                <a:gd name="connsiteY27" fmla="*/ 1414780 h 2328227"/>
                <a:gd name="connsiteX28" fmla="*/ 726447 w 2133664"/>
                <a:gd name="connsiteY28" fmla="*/ 1414780 h 2328227"/>
                <a:gd name="connsiteX29" fmla="*/ 1863256 w 2133664"/>
                <a:gd name="connsiteY29" fmla="*/ 1338103 h 2328227"/>
                <a:gd name="connsiteX30" fmla="*/ 2069949 w 2133664"/>
                <a:gd name="connsiteY30" fmla="*/ 1178084 h 2328227"/>
                <a:gd name="connsiteX31" fmla="*/ 2093285 w 2133664"/>
                <a:gd name="connsiteY31" fmla="*/ 538003 h 232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33664" h="2328227">
                  <a:moveTo>
                    <a:pt x="2093285" y="538003"/>
                  </a:moveTo>
                  <a:cubicBezTo>
                    <a:pt x="2086618" y="514667"/>
                    <a:pt x="2069949" y="494665"/>
                    <a:pt x="2046613" y="484663"/>
                  </a:cubicBezTo>
                  <a:cubicBezTo>
                    <a:pt x="2023276" y="474662"/>
                    <a:pt x="1996606" y="477996"/>
                    <a:pt x="1973270" y="491331"/>
                  </a:cubicBezTo>
                  <a:cubicBezTo>
                    <a:pt x="1899928" y="531336"/>
                    <a:pt x="1596556" y="661352"/>
                    <a:pt x="1019817" y="701357"/>
                  </a:cubicBezTo>
                  <a:cubicBezTo>
                    <a:pt x="973145" y="704691"/>
                    <a:pt x="923139" y="708025"/>
                    <a:pt x="869799" y="708025"/>
                  </a:cubicBezTo>
                  <a:lnTo>
                    <a:pt x="1076491" y="204628"/>
                  </a:lnTo>
                  <a:lnTo>
                    <a:pt x="1139833" y="231298"/>
                  </a:lnTo>
                  <a:cubicBezTo>
                    <a:pt x="1173170" y="244633"/>
                    <a:pt x="1213175" y="227965"/>
                    <a:pt x="1226510" y="194627"/>
                  </a:cubicBezTo>
                  <a:cubicBezTo>
                    <a:pt x="1239845" y="161290"/>
                    <a:pt x="1223176" y="121285"/>
                    <a:pt x="1189839" y="107950"/>
                  </a:cubicBezTo>
                  <a:lnTo>
                    <a:pt x="1066490" y="54610"/>
                  </a:lnTo>
                  <a:lnTo>
                    <a:pt x="943141" y="4603"/>
                  </a:lnTo>
                  <a:cubicBezTo>
                    <a:pt x="909804" y="-8732"/>
                    <a:pt x="869799" y="7937"/>
                    <a:pt x="856464" y="41275"/>
                  </a:cubicBezTo>
                  <a:cubicBezTo>
                    <a:pt x="843129" y="74612"/>
                    <a:pt x="859797" y="114617"/>
                    <a:pt x="893135" y="127952"/>
                  </a:cubicBezTo>
                  <a:lnTo>
                    <a:pt x="956476" y="154622"/>
                  </a:lnTo>
                  <a:lnTo>
                    <a:pt x="726447" y="714692"/>
                  </a:lnTo>
                  <a:lnTo>
                    <a:pt x="686442" y="808037"/>
                  </a:lnTo>
                  <a:lnTo>
                    <a:pt x="356401" y="1611471"/>
                  </a:lnTo>
                  <a:cubicBezTo>
                    <a:pt x="353067" y="1614805"/>
                    <a:pt x="349734" y="1618138"/>
                    <a:pt x="343066" y="1618138"/>
                  </a:cubicBezTo>
                  <a:cubicBezTo>
                    <a:pt x="216384" y="1691481"/>
                    <a:pt x="119705" y="1808162"/>
                    <a:pt x="69699" y="1944846"/>
                  </a:cubicBezTo>
                  <a:lnTo>
                    <a:pt x="9691" y="2091531"/>
                  </a:lnTo>
                  <a:cubicBezTo>
                    <a:pt x="-16979" y="2158206"/>
                    <a:pt x="13025" y="2238216"/>
                    <a:pt x="79700" y="2264886"/>
                  </a:cubicBezTo>
                  <a:lnTo>
                    <a:pt x="213050" y="2318226"/>
                  </a:lnTo>
                  <a:cubicBezTo>
                    <a:pt x="246388" y="2331561"/>
                    <a:pt x="283059" y="2331561"/>
                    <a:pt x="316396" y="2318226"/>
                  </a:cubicBezTo>
                  <a:cubicBezTo>
                    <a:pt x="349734" y="2304891"/>
                    <a:pt x="376404" y="2278221"/>
                    <a:pt x="389739" y="2244884"/>
                  </a:cubicBezTo>
                  <a:lnTo>
                    <a:pt x="449746" y="2098199"/>
                  </a:lnTo>
                  <a:cubicBezTo>
                    <a:pt x="509754" y="1964848"/>
                    <a:pt x="519755" y="1814830"/>
                    <a:pt x="483084" y="1671478"/>
                  </a:cubicBezTo>
                  <a:cubicBezTo>
                    <a:pt x="483084" y="1668145"/>
                    <a:pt x="479750" y="1664811"/>
                    <a:pt x="479750" y="1658144"/>
                  </a:cubicBezTo>
                  <a:lnTo>
                    <a:pt x="579763" y="1414780"/>
                  </a:lnTo>
                  <a:lnTo>
                    <a:pt x="726447" y="1414780"/>
                  </a:lnTo>
                  <a:cubicBezTo>
                    <a:pt x="1106495" y="1414780"/>
                    <a:pt x="1486543" y="1388110"/>
                    <a:pt x="1863256" y="1338103"/>
                  </a:cubicBezTo>
                  <a:cubicBezTo>
                    <a:pt x="1956601" y="1324768"/>
                    <a:pt x="2033278" y="1264761"/>
                    <a:pt x="2069949" y="1178084"/>
                  </a:cubicBezTo>
                  <a:cubicBezTo>
                    <a:pt x="2123289" y="1054735"/>
                    <a:pt x="2169961" y="838041"/>
                    <a:pt x="2093285" y="538003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988707-FD50-F00F-8C54-BC7AC21D3F29}"/>
                </a:ext>
              </a:extLst>
            </p:cNvPr>
            <p:cNvSpPr/>
            <p:nvPr/>
          </p:nvSpPr>
          <p:spPr>
            <a:xfrm flipH="1">
              <a:off x="6739529" y="3340894"/>
              <a:ext cx="1380367" cy="937245"/>
            </a:xfrm>
            <a:custGeom>
              <a:avLst/>
              <a:gdLst>
                <a:gd name="connsiteX0" fmla="*/ 1380368 w 1380367"/>
                <a:gd name="connsiteY0" fmla="*/ 233824 h 937245"/>
                <a:gd name="connsiteX1" fmla="*/ 160215 w 1380367"/>
                <a:gd name="connsiteY1" fmla="*/ 10463 h 937245"/>
                <a:gd name="connsiteX2" fmla="*/ 86873 w 1380367"/>
                <a:gd name="connsiteY2" fmla="*/ 7129 h 937245"/>
                <a:gd name="connsiteX3" fmla="*/ 40200 w 1380367"/>
                <a:gd name="connsiteY3" fmla="*/ 63803 h 937245"/>
                <a:gd name="connsiteX4" fmla="*/ 66870 w 1380367"/>
                <a:gd name="connsiteY4" fmla="*/ 707217 h 937245"/>
                <a:gd name="connsiteX5" fmla="*/ 276897 w 1380367"/>
                <a:gd name="connsiteY5" fmla="*/ 867237 h 937245"/>
                <a:gd name="connsiteX6" fmla="*/ 1093665 w 1380367"/>
                <a:gd name="connsiteY6" fmla="*/ 937245 h 937245"/>
                <a:gd name="connsiteX7" fmla="*/ 1380368 w 1380367"/>
                <a:gd name="connsiteY7" fmla="*/ 233824 h 9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67" h="937245">
                  <a:moveTo>
                    <a:pt x="1380368" y="233824"/>
                  </a:moveTo>
                  <a:cubicBezTo>
                    <a:pt x="636942" y="223823"/>
                    <a:pt x="296899" y="93807"/>
                    <a:pt x="160215" y="10463"/>
                  </a:cubicBezTo>
                  <a:cubicBezTo>
                    <a:pt x="136879" y="-2872"/>
                    <a:pt x="110209" y="-2872"/>
                    <a:pt x="86873" y="7129"/>
                  </a:cubicBezTo>
                  <a:cubicBezTo>
                    <a:pt x="63537" y="17130"/>
                    <a:pt x="46868" y="37133"/>
                    <a:pt x="40200" y="63803"/>
                  </a:cubicBezTo>
                  <a:cubicBezTo>
                    <a:pt x="-36476" y="360507"/>
                    <a:pt x="10197" y="577200"/>
                    <a:pt x="66870" y="707217"/>
                  </a:cubicBezTo>
                  <a:cubicBezTo>
                    <a:pt x="103542" y="793894"/>
                    <a:pt x="183552" y="853902"/>
                    <a:pt x="276897" y="867237"/>
                  </a:cubicBezTo>
                  <a:cubicBezTo>
                    <a:pt x="546930" y="903908"/>
                    <a:pt x="820298" y="927244"/>
                    <a:pt x="1093665" y="937245"/>
                  </a:cubicBezTo>
                  <a:lnTo>
                    <a:pt x="1380368" y="233824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9670" y="1514590"/>
            <a:ext cx="4014473" cy="617611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861758" y="4579886"/>
            <a:ext cx="3451368" cy="250224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46DC1E-FA60-C762-37FB-670EB9D4706D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-It’s right here, captain.</a:t>
            </a:r>
          </a:p>
        </p:txBody>
      </p:sp>
    </p:spTree>
    <p:extLst>
      <p:ext uri="{BB962C8B-B14F-4D97-AF65-F5344CB8AC3E}">
        <p14:creationId xmlns:p14="http://schemas.microsoft.com/office/powerpoint/2010/main" val="1887658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433164" y="-42974467"/>
            <a:ext cx="59400579" cy="618152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32850448" y="5355548"/>
            <a:ext cx="49687170" cy="165483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01B84-9EA3-AE7E-DCE8-6EE72414296E}"/>
              </a:ext>
            </a:extLst>
          </p:cNvPr>
          <p:cNvSpPr/>
          <p:nvPr/>
        </p:nvSpPr>
        <p:spPr>
          <a:xfrm>
            <a:off x="4943212" y="3505199"/>
            <a:ext cx="4857253" cy="1639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8783"/>
          <a:stretch/>
        </p:blipFill>
        <p:spPr>
          <a:xfrm>
            <a:off x="4656338" y="5002621"/>
            <a:ext cx="5453687" cy="2025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F28EF-CB95-A5A6-E8B3-BA810CC50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51217"/>
          <a:stretch/>
        </p:blipFill>
        <p:spPr>
          <a:xfrm>
            <a:off x="4656338" y="3073787"/>
            <a:ext cx="5453687" cy="1928835"/>
          </a:xfrm>
          <a:prstGeom prst="rect">
            <a:avLst/>
          </a:prstGeom>
        </p:spPr>
      </p:pic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703" y="0"/>
            <a:ext cx="6343479" cy="97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94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433164" y="-42974467"/>
            <a:ext cx="59400579" cy="61815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35351-7254-0631-62C4-526A174A7CEE}"/>
              </a:ext>
            </a:extLst>
          </p:cNvPr>
          <p:cNvSpPr/>
          <p:nvPr/>
        </p:nvSpPr>
        <p:spPr>
          <a:xfrm>
            <a:off x="4943212" y="3505199"/>
            <a:ext cx="4857253" cy="1639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32850448" y="5355548"/>
            <a:ext cx="49687170" cy="165483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F28EF-CB95-A5A6-E8B3-BA810CC50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51217"/>
          <a:stretch/>
        </p:blipFill>
        <p:spPr>
          <a:xfrm>
            <a:off x="4656338" y="1713355"/>
            <a:ext cx="5453687" cy="1928835"/>
          </a:xfrm>
          <a:prstGeom prst="rect">
            <a:avLst/>
          </a:prstGeom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69A669DE-D43D-921E-6736-D78F4AD9449B}"/>
              </a:ext>
            </a:extLst>
          </p:cNvPr>
          <p:cNvSpPr/>
          <p:nvPr/>
        </p:nvSpPr>
        <p:spPr>
          <a:xfrm rot="9262862">
            <a:off x="5037636" y="2310983"/>
            <a:ext cx="4933332" cy="4001645"/>
          </a:xfrm>
          <a:prstGeom prst="trapezoid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16000"/>
                </a:schemeClr>
              </a:gs>
              <a:gs pos="41000">
                <a:schemeClr val="accent4">
                  <a:tint val="44500"/>
                  <a:satMod val="160000"/>
                  <a:alpha val="89000"/>
                </a:schemeClr>
              </a:gs>
              <a:gs pos="79000">
                <a:srgbClr val="FFF0CE">
                  <a:alpha val="0"/>
                </a:srgbClr>
              </a:gs>
              <a:gs pos="100000">
                <a:schemeClr val="accent4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8783"/>
          <a:stretch/>
        </p:blipFill>
        <p:spPr>
          <a:xfrm>
            <a:off x="4656338" y="5002621"/>
            <a:ext cx="5453687" cy="2025087"/>
          </a:xfrm>
          <a:prstGeom prst="rect">
            <a:avLst/>
          </a:prstGeom>
        </p:spPr>
      </p:pic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703" y="0"/>
            <a:ext cx="6343479" cy="97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1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433164" y="-42974467"/>
            <a:ext cx="59400579" cy="61815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35351-7254-0631-62C4-526A174A7CEE}"/>
              </a:ext>
            </a:extLst>
          </p:cNvPr>
          <p:cNvSpPr/>
          <p:nvPr/>
        </p:nvSpPr>
        <p:spPr>
          <a:xfrm>
            <a:off x="4943212" y="3505199"/>
            <a:ext cx="4857253" cy="1639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32850448" y="5355548"/>
            <a:ext cx="49687170" cy="165483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F28EF-CB95-A5A6-E8B3-BA810CC50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51217"/>
          <a:stretch/>
        </p:blipFill>
        <p:spPr>
          <a:xfrm>
            <a:off x="4656338" y="1713355"/>
            <a:ext cx="5453687" cy="1928835"/>
          </a:xfrm>
          <a:prstGeom prst="rect">
            <a:avLst/>
          </a:prstGeom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69A669DE-D43D-921E-6736-D78F4AD9449B}"/>
              </a:ext>
            </a:extLst>
          </p:cNvPr>
          <p:cNvSpPr/>
          <p:nvPr/>
        </p:nvSpPr>
        <p:spPr>
          <a:xfrm rot="9262862">
            <a:off x="5037636" y="2310983"/>
            <a:ext cx="4933332" cy="4001645"/>
          </a:xfrm>
          <a:prstGeom prst="trapezoid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16000"/>
                </a:schemeClr>
              </a:gs>
              <a:gs pos="41000">
                <a:schemeClr val="accent4">
                  <a:tint val="44500"/>
                  <a:satMod val="160000"/>
                  <a:alpha val="89000"/>
                </a:schemeClr>
              </a:gs>
              <a:gs pos="79000">
                <a:srgbClr val="FFF0CE">
                  <a:alpha val="0"/>
                </a:srgbClr>
              </a:gs>
              <a:gs pos="100000">
                <a:schemeClr val="accent4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8783"/>
          <a:stretch/>
        </p:blipFill>
        <p:spPr>
          <a:xfrm>
            <a:off x="4656338" y="5002621"/>
            <a:ext cx="5453687" cy="2025087"/>
          </a:xfrm>
          <a:prstGeom prst="rect">
            <a:avLst/>
          </a:prstGeom>
        </p:spPr>
      </p:pic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703" y="0"/>
            <a:ext cx="6343479" cy="975919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A8F15E-F89A-C30F-C319-78088B3BC45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 never thought I’d see it with me own eye.</a:t>
            </a:r>
          </a:p>
        </p:txBody>
      </p:sp>
    </p:spTree>
    <p:extLst>
      <p:ext uri="{BB962C8B-B14F-4D97-AF65-F5344CB8AC3E}">
        <p14:creationId xmlns:p14="http://schemas.microsoft.com/office/powerpoint/2010/main" val="4166918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433164" y="-42974467"/>
            <a:ext cx="59400579" cy="61815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35351-7254-0631-62C4-526A174A7CEE}"/>
              </a:ext>
            </a:extLst>
          </p:cNvPr>
          <p:cNvSpPr/>
          <p:nvPr/>
        </p:nvSpPr>
        <p:spPr>
          <a:xfrm>
            <a:off x="4943212" y="3505199"/>
            <a:ext cx="4857253" cy="1639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32850448" y="5355548"/>
            <a:ext cx="49687170" cy="165483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F28EF-CB95-A5A6-E8B3-BA810CC50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51217"/>
          <a:stretch/>
        </p:blipFill>
        <p:spPr>
          <a:xfrm>
            <a:off x="4656338" y="1713355"/>
            <a:ext cx="5453687" cy="1928835"/>
          </a:xfrm>
          <a:prstGeom prst="rect">
            <a:avLst/>
          </a:prstGeom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69A669DE-D43D-921E-6736-D78F4AD9449B}"/>
              </a:ext>
            </a:extLst>
          </p:cNvPr>
          <p:cNvSpPr/>
          <p:nvPr/>
        </p:nvSpPr>
        <p:spPr>
          <a:xfrm rot="9262862">
            <a:off x="5037636" y="2310983"/>
            <a:ext cx="4933332" cy="4001645"/>
          </a:xfrm>
          <a:prstGeom prst="trapezoid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16000"/>
                </a:schemeClr>
              </a:gs>
              <a:gs pos="41000">
                <a:schemeClr val="accent4">
                  <a:tint val="44500"/>
                  <a:satMod val="160000"/>
                  <a:alpha val="89000"/>
                </a:schemeClr>
              </a:gs>
              <a:gs pos="79000">
                <a:srgbClr val="FFF0CE">
                  <a:alpha val="0"/>
                </a:srgbClr>
              </a:gs>
              <a:gs pos="100000">
                <a:schemeClr val="accent4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een ticket with black text&#10;&#10;Description automatically generated">
            <a:extLst>
              <a:ext uri="{FF2B5EF4-FFF2-40B4-BE49-F238E27FC236}">
                <a16:creationId xmlns:a16="http://schemas.microsoft.com/office/drawing/2014/main" id="{C542CA78-F430-AF51-FCAF-7985E5A7B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980497" y="5355548"/>
            <a:ext cx="2013768" cy="14012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8783"/>
          <a:stretch/>
        </p:blipFill>
        <p:spPr>
          <a:xfrm>
            <a:off x="4656338" y="5002621"/>
            <a:ext cx="5453687" cy="2025087"/>
          </a:xfrm>
          <a:prstGeom prst="rect">
            <a:avLst/>
          </a:prstGeom>
        </p:spPr>
      </p:pic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703" y="0"/>
            <a:ext cx="6343479" cy="975919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A8F15E-F89A-C30F-C319-78088B3BC45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Tickets to the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spongebob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movie!</a:t>
            </a:r>
          </a:p>
        </p:txBody>
      </p:sp>
      <p:pic>
        <p:nvPicPr>
          <p:cNvPr id="15" name="Picture 14" descr="A red ticket with white text and stars&#10;&#10;Description automatically generated">
            <a:extLst>
              <a:ext uri="{FF2B5EF4-FFF2-40B4-BE49-F238E27FC236}">
                <a16:creationId xmlns:a16="http://schemas.microsoft.com/office/drawing/2014/main" id="{FD542640-2E02-1CC4-1E4A-68EB4EADB4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691352" y="-21603153"/>
            <a:ext cx="1050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0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433164" y="-42974467"/>
            <a:ext cx="59400579" cy="61815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35351-7254-0631-62C4-526A174A7CEE}"/>
              </a:ext>
            </a:extLst>
          </p:cNvPr>
          <p:cNvSpPr/>
          <p:nvPr/>
        </p:nvSpPr>
        <p:spPr>
          <a:xfrm>
            <a:off x="4943212" y="3505199"/>
            <a:ext cx="4857253" cy="1639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32850448" y="5355548"/>
            <a:ext cx="49687170" cy="165483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F28EF-CB95-A5A6-E8B3-BA810CC50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51217"/>
          <a:stretch/>
        </p:blipFill>
        <p:spPr>
          <a:xfrm>
            <a:off x="4656338" y="1713355"/>
            <a:ext cx="5453687" cy="1928835"/>
          </a:xfrm>
          <a:prstGeom prst="rect">
            <a:avLst/>
          </a:prstGeom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69A669DE-D43D-921E-6736-D78F4AD9449B}"/>
              </a:ext>
            </a:extLst>
          </p:cNvPr>
          <p:cNvSpPr/>
          <p:nvPr/>
        </p:nvSpPr>
        <p:spPr>
          <a:xfrm rot="9262862">
            <a:off x="5037636" y="2310983"/>
            <a:ext cx="4933332" cy="4001645"/>
          </a:xfrm>
          <a:prstGeom prst="trapezoid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16000"/>
                </a:schemeClr>
              </a:gs>
              <a:gs pos="41000">
                <a:schemeClr val="accent4">
                  <a:tint val="44500"/>
                  <a:satMod val="160000"/>
                  <a:alpha val="89000"/>
                </a:schemeClr>
              </a:gs>
              <a:gs pos="79000">
                <a:srgbClr val="FFF0CE">
                  <a:alpha val="0"/>
                </a:srgbClr>
              </a:gs>
              <a:gs pos="100000">
                <a:schemeClr val="accent4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8783"/>
          <a:stretch/>
        </p:blipFill>
        <p:spPr>
          <a:xfrm>
            <a:off x="4656338" y="5002621"/>
            <a:ext cx="5453687" cy="2025087"/>
          </a:xfrm>
          <a:prstGeom prst="rect">
            <a:avLst/>
          </a:prstGeom>
        </p:spPr>
      </p:pic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703" y="0"/>
            <a:ext cx="6343479" cy="975919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A8F15E-F89A-C30F-C319-78088B3BC45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Tickets to the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spongebob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movie!</a:t>
            </a:r>
          </a:p>
        </p:txBody>
      </p:sp>
      <p:pic>
        <p:nvPicPr>
          <p:cNvPr id="15" name="Picture 14" descr="A red ticket with white text and stars&#10;&#10;Description automatically generated">
            <a:extLst>
              <a:ext uri="{FF2B5EF4-FFF2-40B4-BE49-F238E27FC236}">
                <a16:creationId xmlns:a16="http://schemas.microsoft.com/office/drawing/2014/main" id="{FD542640-2E02-1CC4-1E4A-68EB4EADB4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5691352" y="-21603153"/>
            <a:ext cx="10500287" cy="6858000"/>
          </a:xfrm>
          <a:prstGeom prst="rect">
            <a:avLst/>
          </a:prstGeom>
        </p:spPr>
      </p:pic>
      <p:pic>
        <p:nvPicPr>
          <p:cNvPr id="17" name="Picture 16" descr="A green ticket with black text&#10;&#10;Description automatically generated">
            <a:extLst>
              <a:ext uri="{FF2B5EF4-FFF2-40B4-BE49-F238E27FC236}">
                <a16:creationId xmlns:a16="http://schemas.microsoft.com/office/drawing/2014/main" id="{C542CA78-F430-AF51-FCAF-7985E5A7BD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857487" y="2611403"/>
            <a:ext cx="2667528" cy="18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3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433164" y="-42974467"/>
            <a:ext cx="59400579" cy="61815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35351-7254-0631-62C4-526A174A7CEE}"/>
              </a:ext>
            </a:extLst>
          </p:cNvPr>
          <p:cNvSpPr/>
          <p:nvPr/>
        </p:nvSpPr>
        <p:spPr>
          <a:xfrm>
            <a:off x="4943212" y="3505199"/>
            <a:ext cx="4857253" cy="1639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32850448" y="5355548"/>
            <a:ext cx="49687170" cy="165483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F28EF-CB95-A5A6-E8B3-BA810CC50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51217"/>
          <a:stretch/>
        </p:blipFill>
        <p:spPr>
          <a:xfrm>
            <a:off x="4656338" y="1713355"/>
            <a:ext cx="5453687" cy="1928835"/>
          </a:xfrm>
          <a:prstGeom prst="rect">
            <a:avLst/>
          </a:prstGeom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69A669DE-D43D-921E-6736-D78F4AD9449B}"/>
              </a:ext>
            </a:extLst>
          </p:cNvPr>
          <p:cNvSpPr/>
          <p:nvPr/>
        </p:nvSpPr>
        <p:spPr>
          <a:xfrm rot="9262862">
            <a:off x="5037636" y="2310983"/>
            <a:ext cx="4933332" cy="4001645"/>
          </a:xfrm>
          <a:prstGeom prst="trapezoid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16000"/>
                </a:schemeClr>
              </a:gs>
              <a:gs pos="41000">
                <a:schemeClr val="accent4">
                  <a:tint val="44500"/>
                  <a:satMod val="160000"/>
                  <a:alpha val="89000"/>
                </a:schemeClr>
              </a:gs>
              <a:gs pos="79000">
                <a:srgbClr val="FFF0CE">
                  <a:alpha val="0"/>
                </a:srgbClr>
              </a:gs>
              <a:gs pos="100000">
                <a:schemeClr val="accent4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8783"/>
          <a:stretch/>
        </p:blipFill>
        <p:spPr>
          <a:xfrm>
            <a:off x="4656338" y="5002621"/>
            <a:ext cx="5453687" cy="2025087"/>
          </a:xfrm>
          <a:prstGeom prst="rect">
            <a:avLst/>
          </a:prstGeom>
        </p:spPr>
      </p:pic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703" y="0"/>
            <a:ext cx="6343479" cy="975919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A8F15E-F89A-C30F-C319-78088B3BC45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ALL: -Hurrah! Yeah!</a:t>
            </a:r>
          </a:p>
        </p:txBody>
      </p:sp>
      <p:pic>
        <p:nvPicPr>
          <p:cNvPr id="17" name="Picture 16" descr="A green ticket with black text&#10;&#10;Description automatically generated">
            <a:extLst>
              <a:ext uri="{FF2B5EF4-FFF2-40B4-BE49-F238E27FC236}">
                <a16:creationId xmlns:a16="http://schemas.microsoft.com/office/drawing/2014/main" id="{C542CA78-F430-AF51-FCAF-7985E5A7BD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857487" y="2611403"/>
            <a:ext cx="2667528" cy="1856155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6EE22AE0-E3C7-142C-6753-4AF9D87E2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564" y="3097223"/>
            <a:ext cx="4557757" cy="3835266"/>
          </a:xfrm>
          <a:prstGeom prst="rect">
            <a:avLst/>
          </a:prstGeom>
        </p:spPr>
      </p:pic>
      <p:pic>
        <p:nvPicPr>
          <p:cNvPr id="16" name="Picture 15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2D368B6-7FAA-B98D-2B45-D3BF7A94CB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2" y="3844081"/>
            <a:ext cx="4557757" cy="3835266"/>
          </a:xfrm>
          <a:prstGeom prst="rect">
            <a:avLst/>
          </a:prstGeom>
        </p:spPr>
      </p:pic>
      <p:pic>
        <p:nvPicPr>
          <p:cNvPr id="18" name="Picture 1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CFE6B2C2-3851-7515-D290-A6BE04A87E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55" y="3464851"/>
            <a:ext cx="4557757" cy="3835266"/>
          </a:xfrm>
          <a:prstGeom prst="rect">
            <a:avLst/>
          </a:prstGeom>
        </p:spPr>
      </p:pic>
      <p:pic>
        <p:nvPicPr>
          <p:cNvPr id="19" name="Picture 1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6600D73A-2ED2-E700-0BC3-EBDF3F82A4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12" y="3914408"/>
            <a:ext cx="4557757" cy="3835266"/>
          </a:xfrm>
          <a:prstGeom prst="rect">
            <a:avLst/>
          </a:prstGeom>
        </p:spPr>
      </p:pic>
      <p:pic>
        <p:nvPicPr>
          <p:cNvPr id="20" name="Picture 1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64D0B866-FA58-9875-CB03-0A7D22AB9E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42" y="3954255"/>
            <a:ext cx="4557757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69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3ABC6BA3-09B6-9C7C-0270-B59D0906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543" y="1710362"/>
            <a:ext cx="439102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ongeBob Angry by zmcdonald09 on DeviantArt">
            <a:extLst>
              <a:ext uri="{FF2B5EF4-FFF2-40B4-BE49-F238E27FC236}">
                <a16:creationId xmlns:a16="http://schemas.microsoft.com/office/drawing/2014/main" id="{3F2BFACB-A8E1-9A70-EA02-7C9A24FE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507" y="4210588"/>
            <a:ext cx="31242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urious Spongebob by Baltofan95 on DeviantArt">
            <a:extLst>
              <a:ext uri="{FF2B5EF4-FFF2-40B4-BE49-F238E27FC236}">
                <a16:creationId xmlns:a16="http://schemas.microsoft.com/office/drawing/2014/main" id="{ADBE0052-A494-A0E9-1987-7FEDCE4FF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8468" y="-1883752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pongebob Angry (PNG) by convbobcat on DeviantArt">
            <a:extLst>
              <a:ext uri="{FF2B5EF4-FFF2-40B4-BE49-F238E27FC236}">
                <a16:creationId xmlns:a16="http://schemas.microsoft.com/office/drawing/2014/main" id="{CA010A87-4E59-5CF7-E92A-3115839E0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7" y="3881805"/>
            <a:ext cx="6807810" cy="382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reetoedit spongebob angry mad sticker by @spongelebob">
            <a:extLst>
              <a:ext uri="{FF2B5EF4-FFF2-40B4-BE49-F238E27FC236}">
                <a16:creationId xmlns:a16="http://schemas.microsoft.com/office/drawing/2014/main" id="{76AEE6F8-5868-5BF9-DF20-16C103A80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618" y="-1061500"/>
            <a:ext cx="5319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pongeBob Yelling at Squidward Meme cursor – Custom Cursor">
            <a:extLst>
              <a:ext uri="{FF2B5EF4-FFF2-40B4-BE49-F238E27FC236}">
                <a16:creationId xmlns:a16="http://schemas.microsoft.com/office/drawing/2014/main" id="{D2914E17-822C-E49E-B385-8D4A0A76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301" y="1023937"/>
            <a:ext cx="62007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pongeBob SquarePants by fidenciojesus on DeviantArt">
            <a:extLst>
              <a:ext uri="{FF2B5EF4-FFF2-40B4-BE49-F238E27FC236}">
                <a16:creationId xmlns:a16="http://schemas.microsoft.com/office/drawing/2014/main" id="{7A400863-E88B-F056-D7D2-BD12680C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050" y="333375"/>
            <a:ext cx="7229475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90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UNFINISHED SECTION</a:t>
            </a:r>
          </a:p>
        </p:txBody>
      </p:sp>
    </p:spTree>
    <p:extLst>
      <p:ext uri="{BB962C8B-B14F-4D97-AF65-F5344CB8AC3E}">
        <p14:creationId xmlns:p14="http://schemas.microsoft.com/office/powerpoint/2010/main" val="863899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ikini Atoll | Encyclopedia SpongeBobia | Fandom">
            <a:extLst>
              <a:ext uri="{FF2B5EF4-FFF2-40B4-BE49-F238E27FC236}">
                <a16:creationId xmlns:a16="http://schemas.microsoft.com/office/drawing/2014/main" id="{693B444F-3B00-910F-6517-429F62BF0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339" y="-1409823"/>
            <a:ext cx="17204704" cy="967764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6D4D519-D0A5-07D2-87D2-5EF03966A711}"/>
              </a:ext>
            </a:extLst>
          </p:cNvPr>
          <p:cNvGrpSpPr/>
          <p:nvPr/>
        </p:nvGrpSpPr>
        <p:grpSpPr>
          <a:xfrm>
            <a:off x="-2043719" y="10754218"/>
            <a:ext cx="16279437" cy="18300710"/>
            <a:chOff x="-2043719" y="-6165595"/>
            <a:chExt cx="16279437" cy="18300710"/>
          </a:xfrm>
        </p:grpSpPr>
        <p:pic>
          <p:nvPicPr>
            <p:cNvPr id="3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A510130A-6B5C-7DCF-1BB2-F5D63E368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00732782-7234-29F4-CF55-C3326B216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Narrator: Ah, the sea. So mysterious, so beautiful.</a:t>
            </a:r>
          </a:p>
        </p:txBody>
      </p:sp>
    </p:spTree>
    <p:extLst>
      <p:ext uri="{BB962C8B-B14F-4D97-AF65-F5344CB8AC3E}">
        <p14:creationId xmlns:p14="http://schemas.microsoft.com/office/powerpoint/2010/main" val="1197749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834" y="7124759"/>
            <a:ext cx="15401665" cy="86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kini Atoll | Encyclopedia SpongeBobia | Fandom">
            <a:extLst>
              <a:ext uri="{FF2B5EF4-FFF2-40B4-BE49-F238E27FC236}">
                <a16:creationId xmlns:a16="http://schemas.microsoft.com/office/drawing/2014/main" id="{61E6AC84-3498-0AD7-499A-DD770CB0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339" y="-1409823"/>
            <a:ext cx="17204704" cy="967764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So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uhhh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… Wet.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D4D519-D0A5-07D2-87D2-5EF03966A711}"/>
              </a:ext>
            </a:extLst>
          </p:cNvPr>
          <p:cNvGrpSpPr/>
          <p:nvPr/>
        </p:nvGrpSpPr>
        <p:grpSpPr>
          <a:xfrm>
            <a:off x="-2043719" y="10754218"/>
            <a:ext cx="16279437" cy="18300710"/>
            <a:chOff x="-2043719" y="-6165595"/>
            <a:chExt cx="16279437" cy="18300710"/>
          </a:xfrm>
        </p:grpSpPr>
        <p:pic>
          <p:nvPicPr>
            <p:cNvPr id="3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A510130A-6B5C-7DCF-1BB2-F5D63E368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00732782-7234-29F4-CF55-C3326B216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83EFBF-6906-5021-1A00-1761A2148DE7}"/>
              </a:ext>
            </a:extLst>
          </p:cNvPr>
          <p:cNvGrpSpPr/>
          <p:nvPr/>
        </p:nvGrpSpPr>
        <p:grpSpPr>
          <a:xfrm flipH="1">
            <a:off x="-2043719" y="10754218"/>
            <a:ext cx="16279437" cy="18300710"/>
            <a:chOff x="-2043719" y="-6165595"/>
            <a:chExt cx="16279437" cy="18300710"/>
          </a:xfrm>
        </p:grpSpPr>
        <p:pic>
          <p:nvPicPr>
            <p:cNvPr id="7" name="Picture 6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C1A6BD53-B335-8AFB-4A77-78D586B5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A3434F3D-7389-2D61-4D34-FE2C1E1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4580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834" y="-1057938"/>
            <a:ext cx="15401665" cy="86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kini Atoll | Encyclopedia SpongeBobia | Fandom">
            <a:extLst>
              <a:ext uri="{FF2B5EF4-FFF2-40B4-BE49-F238E27FC236}">
                <a16:creationId xmlns:a16="http://schemas.microsoft.com/office/drawing/2014/main" id="{61E6AC84-3498-0AD7-499A-DD770CB0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339" y="-9592520"/>
            <a:ext cx="17204704" cy="967764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Our story begins In Bikini Bottom’s popular undersea eatery, the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Krusty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Krab restaurant, where--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D4D519-D0A5-07D2-87D2-5EF03966A711}"/>
              </a:ext>
            </a:extLst>
          </p:cNvPr>
          <p:cNvGrpSpPr/>
          <p:nvPr/>
        </p:nvGrpSpPr>
        <p:grpSpPr>
          <a:xfrm>
            <a:off x="-2064706" y="-20577989"/>
            <a:ext cx="16279437" cy="18300710"/>
            <a:chOff x="-2043719" y="-6165595"/>
            <a:chExt cx="16279437" cy="18300710"/>
          </a:xfrm>
        </p:grpSpPr>
        <p:pic>
          <p:nvPicPr>
            <p:cNvPr id="3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A510130A-6B5C-7DCF-1BB2-F5D63E368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00732782-7234-29F4-CF55-C3326B216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9A6C04-E94D-2EC1-3443-8FFC339A3EBD}"/>
              </a:ext>
            </a:extLst>
          </p:cNvPr>
          <p:cNvGrpSpPr/>
          <p:nvPr/>
        </p:nvGrpSpPr>
        <p:grpSpPr>
          <a:xfrm flipH="1">
            <a:off x="-2064707" y="-18742875"/>
            <a:ext cx="16279437" cy="18300710"/>
            <a:chOff x="-2043719" y="-6165595"/>
            <a:chExt cx="16279437" cy="18300710"/>
          </a:xfrm>
        </p:grpSpPr>
        <p:pic>
          <p:nvPicPr>
            <p:cNvPr id="10" name="Picture 9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5A5CCD3C-6C44-94B2-D1D4-9803A09C9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52FF218D-DBE6-94A1-0810-4EB186EDE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Officer Rob Johnson (SpongeBob SquarePants) by JohnBukenas on DeviantArt">
            <a:extLst>
              <a:ext uri="{FF2B5EF4-FFF2-40B4-BE49-F238E27FC236}">
                <a16:creationId xmlns:a16="http://schemas.microsoft.com/office/drawing/2014/main" id="{6B131B16-78CC-3548-958A-940D10EA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22" y="6963572"/>
            <a:ext cx="3810952" cy="5595828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675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834" y="-1057938"/>
            <a:ext cx="15401665" cy="86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fficer Rob Johnson (SpongeBob SquarePants) by JohnBukenas on DeviantArt">
            <a:extLst>
              <a:ext uri="{FF2B5EF4-FFF2-40B4-BE49-F238E27FC236}">
                <a16:creationId xmlns:a16="http://schemas.microsoft.com/office/drawing/2014/main" id="{8F6F6004-3CEB-5923-8EBF-7A5791FD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35" y="2031148"/>
            <a:ext cx="3810952" cy="5595828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-Back up! Back up!</a:t>
            </a:r>
          </a:p>
        </p:txBody>
      </p:sp>
    </p:spTree>
    <p:extLst>
      <p:ext uri="{BB962C8B-B14F-4D97-AF65-F5344CB8AC3E}">
        <p14:creationId xmlns:p14="http://schemas.microsoft.com/office/powerpoint/2010/main" val="2884061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834" y="-1057938"/>
            <a:ext cx="15401665" cy="86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fficer Rob Johnson (SpongeBob SquarePants) by JohnBukenas on DeviantArt">
            <a:extLst>
              <a:ext uri="{FF2B5EF4-FFF2-40B4-BE49-F238E27FC236}">
                <a16:creationId xmlns:a16="http://schemas.microsoft.com/office/drawing/2014/main" id="{8F6F6004-3CEB-5923-8EBF-7A5791FD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4847" flipH="1">
            <a:off x="3827131" y="1347911"/>
            <a:ext cx="4537734" cy="666300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-Back up! Back up!</a:t>
            </a:r>
          </a:p>
        </p:txBody>
      </p:sp>
    </p:spTree>
    <p:extLst>
      <p:ext uri="{BB962C8B-B14F-4D97-AF65-F5344CB8AC3E}">
        <p14:creationId xmlns:p14="http://schemas.microsoft.com/office/powerpoint/2010/main" val="3416718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834" y="-1057938"/>
            <a:ext cx="15401665" cy="86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fficer Rob Johnson (SpongeBob SquarePants) by JohnBukenas on DeviantArt">
            <a:extLst>
              <a:ext uri="{FF2B5EF4-FFF2-40B4-BE49-F238E27FC236}">
                <a16:creationId xmlns:a16="http://schemas.microsoft.com/office/drawing/2014/main" id="{8F6F6004-3CEB-5923-8EBF-7A5791FD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4847" flipH="1">
            <a:off x="3827131" y="1347911"/>
            <a:ext cx="4537734" cy="666300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Narrator: Hey. Wait a minute…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What is happening?</a:t>
            </a:r>
          </a:p>
        </p:txBody>
      </p:sp>
      <p:pic>
        <p:nvPicPr>
          <p:cNvPr id="2" name="Picture 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D52C8FB-A432-BEDA-CFC8-E9CC8A3BC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45" y="7706932"/>
            <a:ext cx="6165851" cy="5188447"/>
          </a:xfrm>
          <a:prstGeom prst="rect">
            <a:avLst/>
          </a:prstGeom>
        </p:spPr>
      </p:pic>
      <p:pic>
        <p:nvPicPr>
          <p:cNvPr id="3" name="Picture 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EE35B742-C40C-52BB-A905-4CF9BCDA2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870" y="7415393"/>
            <a:ext cx="6165851" cy="5188447"/>
          </a:xfrm>
          <a:prstGeom prst="rect">
            <a:avLst/>
          </a:prstGeom>
        </p:spPr>
      </p:pic>
      <p:pic>
        <p:nvPicPr>
          <p:cNvPr id="4" name="Picture 3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20E0ABBD-6480-9817-3C1F-DAF403430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55" y="6961298"/>
            <a:ext cx="6165851" cy="5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47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3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fficer Rob Johnson (SpongeBob SquarePants) by JohnBukenas on DeviantArt">
            <a:extLst>
              <a:ext uri="{FF2B5EF4-FFF2-40B4-BE49-F238E27FC236}">
                <a16:creationId xmlns:a16="http://schemas.microsoft.com/office/drawing/2014/main" id="{8F6F6004-3CEB-5923-8EBF-7A5791FD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4847" flipH="1">
            <a:off x="4816240" y="3647734"/>
            <a:ext cx="2559520" cy="375828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Narrator: Hey. Wait a minute…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What is happening?</a:t>
            </a:r>
          </a:p>
        </p:txBody>
      </p:sp>
      <p:pic>
        <p:nvPicPr>
          <p:cNvPr id="3" name="Picture 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E69FDBB-B04D-E05A-C9BA-787342CD3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38" y="5707118"/>
            <a:ext cx="4557757" cy="3835266"/>
          </a:xfrm>
          <a:prstGeom prst="rect">
            <a:avLst/>
          </a:prstGeom>
        </p:spPr>
      </p:pic>
      <p:pic>
        <p:nvPicPr>
          <p:cNvPr id="4" name="Picture 3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79903F47-2EA4-9DA0-6DFD-22D2A9753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108" y="5491614"/>
            <a:ext cx="4557757" cy="3835266"/>
          </a:xfrm>
          <a:prstGeom prst="rect">
            <a:avLst/>
          </a:prstGeom>
        </p:spPr>
      </p:pic>
      <p:pic>
        <p:nvPicPr>
          <p:cNvPr id="6" name="Picture 5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F25BBD42-9D6A-653B-44EB-D9BAD2A73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69" y="5155950"/>
            <a:ext cx="4557757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24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4FE54-EB2E-EFE9-20C0-45EB0A112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5689" y="854712"/>
            <a:ext cx="3062147" cy="5311889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85A4CBC-BBB9-1A88-6F38-E8C5A418F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8" y="4361334"/>
            <a:ext cx="4557757" cy="383526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5F1C70E6-D684-8158-579D-6E2F3003F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6" y="5108192"/>
            <a:ext cx="4557757" cy="3835266"/>
          </a:xfrm>
          <a:prstGeom prst="rect">
            <a:avLst/>
          </a:prstGeom>
        </p:spPr>
      </p:pic>
      <p:pic>
        <p:nvPicPr>
          <p:cNvPr id="10" name="Picture 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DC3EFDDB-B0B3-D489-E35E-BE34E228E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01" y="4728962"/>
            <a:ext cx="4557757" cy="3835266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9B38042-0A66-EF82-4FA4-3FF955315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5178519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0C708AFD-1094-3D9D-2764-EFE1ECEAC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6" y="5218366"/>
            <a:ext cx="4557757" cy="38352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-Please, please, settle down!</a:t>
            </a:r>
          </a:p>
        </p:txBody>
      </p:sp>
    </p:spTree>
    <p:extLst>
      <p:ext uri="{BB962C8B-B14F-4D97-AF65-F5344CB8AC3E}">
        <p14:creationId xmlns:p14="http://schemas.microsoft.com/office/powerpoint/2010/main" val="3079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4FE54-EB2E-EFE9-20C0-45EB0A112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5689" y="854712"/>
            <a:ext cx="3062147" cy="5311889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85A4CBC-BBB9-1A88-6F38-E8C5A418F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8" y="4361334"/>
            <a:ext cx="4557757" cy="383526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5F1C70E6-D684-8158-579D-6E2F3003F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6" y="5108192"/>
            <a:ext cx="4557757" cy="3835266"/>
          </a:xfrm>
          <a:prstGeom prst="rect">
            <a:avLst/>
          </a:prstGeom>
        </p:spPr>
      </p:pic>
      <p:pic>
        <p:nvPicPr>
          <p:cNvPr id="10" name="Picture 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DC3EFDDB-B0B3-D489-E35E-BE34E228E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01" y="4728962"/>
            <a:ext cx="4557757" cy="3835266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9B38042-0A66-EF82-4FA4-3FF955315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5178519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0C708AFD-1094-3D9D-2764-EFE1ECEAC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6" y="5218366"/>
            <a:ext cx="4557757" cy="38352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We’ve got a situation in there. I’d rather not discuss till me manager gets here.</a:t>
            </a:r>
          </a:p>
        </p:txBody>
      </p:sp>
    </p:spTree>
    <p:extLst>
      <p:ext uri="{BB962C8B-B14F-4D97-AF65-F5344CB8AC3E}">
        <p14:creationId xmlns:p14="http://schemas.microsoft.com/office/powerpoint/2010/main" val="526348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d Spongebob | Roblox Evade Wiki | Fandom">
            <a:extLst>
              <a:ext uri="{FF2B5EF4-FFF2-40B4-BE49-F238E27FC236}">
                <a16:creationId xmlns:a16="http://schemas.microsoft.com/office/drawing/2014/main" id="{057E2E1E-EF4A-9F11-BEE1-C8BDBAF0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541584"/>
            <a:ext cx="49720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d spongebob">
            <a:extLst>
              <a:ext uri="{FF2B5EF4-FFF2-40B4-BE49-F238E27FC236}">
                <a16:creationId xmlns:a16="http://schemas.microsoft.com/office/drawing/2014/main" id="{7B01A29E-AE89-7AE4-EFDA-0799DF876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7" y="3944817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ad Spongebob (PNG) by TheLegoBoyFan on DeviantArt">
            <a:extLst>
              <a:ext uri="{FF2B5EF4-FFF2-40B4-BE49-F238E27FC236}">
                <a16:creationId xmlns:a16="http://schemas.microsoft.com/office/drawing/2014/main" id="{5056D5F6-3F74-4301-5BF7-BC9032EA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21" y="169984"/>
            <a:ext cx="38290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655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25A3AA-8554-C06A-C2B1-E4DE562F7452}"/>
              </a:ext>
            </a:extLst>
          </p:cNvPr>
          <p:cNvGrpSpPr/>
          <p:nvPr/>
        </p:nvGrpSpPr>
        <p:grpSpPr>
          <a:xfrm flipH="1">
            <a:off x="12954333" y="2843734"/>
            <a:ext cx="6384682" cy="2274717"/>
            <a:chOff x="5709512" y="1562571"/>
            <a:chExt cx="3300626" cy="117593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6B32C6F-2DEA-2AAB-FEEF-04417CD4421E}"/>
                </a:ext>
              </a:extLst>
            </p:cNvPr>
            <p:cNvSpPr/>
            <p:nvPr/>
          </p:nvSpPr>
          <p:spPr>
            <a:xfrm>
              <a:off x="6176778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8" y="466249"/>
                    <a:pt x="466249" y="361878"/>
                    <a:pt x="466249" y="233125"/>
                  </a:cubicBezTo>
                  <a:cubicBezTo>
                    <a:pt x="466249" y="104372"/>
                    <a:pt x="361878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8AC9F7-A1AA-AD78-7762-C25DB9D6A302}"/>
                </a:ext>
              </a:extLst>
            </p:cNvPr>
            <p:cNvSpPr/>
            <p:nvPr/>
          </p:nvSpPr>
          <p:spPr>
            <a:xfrm>
              <a:off x="5709512" y="1562571"/>
              <a:ext cx="3300626" cy="1046248"/>
            </a:xfrm>
            <a:custGeom>
              <a:avLst/>
              <a:gdLst>
                <a:gd name="connsiteX0" fmla="*/ 3254432 w 3300626"/>
                <a:gd name="connsiteY0" fmla="*/ 718010 h 1046248"/>
                <a:gd name="connsiteX1" fmla="*/ 3209134 w 3300626"/>
                <a:gd name="connsiteY1" fmla="*/ 678558 h 1046248"/>
                <a:gd name="connsiteX2" fmla="*/ 2977839 w 3300626"/>
                <a:gd name="connsiteY2" fmla="*/ 478824 h 1046248"/>
                <a:gd name="connsiteX3" fmla="*/ 2332263 w 3300626"/>
                <a:gd name="connsiteY3" fmla="*/ 328978 h 1046248"/>
                <a:gd name="connsiteX4" fmla="*/ 1715379 w 3300626"/>
                <a:gd name="connsiteY4" fmla="*/ 4612 h 1046248"/>
                <a:gd name="connsiteX5" fmla="*/ 1646877 w 3300626"/>
                <a:gd name="connsiteY5" fmla="*/ 22545 h 1046248"/>
                <a:gd name="connsiteX6" fmla="*/ 1659372 w 3300626"/>
                <a:gd name="connsiteY6" fmla="*/ 104834 h 1046248"/>
                <a:gd name="connsiteX7" fmla="*/ 1668181 w 3300626"/>
                <a:gd name="connsiteY7" fmla="*/ 110200 h 1046248"/>
                <a:gd name="connsiteX8" fmla="*/ 1937744 w 3300626"/>
                <a:gd name="connsiteY8" fmla="*/ 279305 h 1046248"/>
                <a:gd name="connsiteX9" fmla="*/ 1864471 w 3300626"/>
                <a:gd name="connsiteY9" fmla="*/ 279305 h 1046248"/>
                <a:gd name="connsiteX10" fmla="*/ 1794283 w 3300626"/>
                <a:gd name="connsiteY10" fmla="*/ 349493 h 1046248"/>
                <a:gd name="connsiteX11" fmla="*/ 1379788 w 3300626"/>
                <a:gd name="connsiteY11" fmla="*/ 349493 h 1046248"/>
                <a:gd name="connsiteX12" fmla="*/ 1354682 w 3300626"/>
                <a:gd name="connsiteY12" fmla="*/ 347090 h 1046248"/>
                <a:gd name="connsiteX13" fmla="*/ 1328034 w 3300626"/>
                <a:gd name="connsiteY13" fmla="*/ 341890 h 1046248"/>
                <a:gd name="connsiteX14" fmla="*/ 1328034 w 3300626"/>
                <a:gd name="connsiteY14" fmla="*/ 211412 h 1046248"/>
                <a:gd name="connsiteX15" fmla="*/ 1268354 w 3300626"/>
                <a:gd name="connsiteY15" fmla="*/ 136812 h 1046248"/>
                <a:gd name="connsiteX16" fmla="*/ 1185591 w 3300626"/>
                <a:gd name="connsiteY16" fmla="*/ 195473 h 1046248"/>
                <a:gd name="connsiteX17" fmla="*/ 1184573 w 3300626"/>
                <a:gd name="connsiteY17" fmla="*/ 207574 h 1046248"/>
                <a:gd name="connsiteX18" fmla="*/ 1184573 w 3300626"/>
                <a:gd name="connsiteY18" fmla="*/ 314094 h 1046248"/>
                <a:gd name="connsiteX19" fmla="*/ 1005246 w 3300626"/>
                <a:gd name="connsiteY19" fmla="*/ 279305 h 1046248"/>
                <a:gd name="connsiteX20" fmla="*/ 834706 w 3300626"/>
                <a:gd name="connsiteY20" fmla="*/ 250864 h 1046248"/>
                <a:gd name="connsiteX21" fmla="*/ 705591 w 3300626"/>
                <a:gd name="connsiteY21" fmla="*/ 254092 h 1046248"/>
                <a:gd name="connsiteX22" fmla="*/ 610584 w 3300626"/>
                <a:gd name="connsiteY22" fmla="*/ 279197 h 1046248"/>
                <a:gd name="connsiteX23" fmla="*/ 64821 w 3300626"/>
                <a:gd name="connsiteY23" fmla="*/ 494389 h 1046248"/>
                <a:gd name="connsiteX24" fmla="*/ 35555 w 3300626"/>
                <a:gd name="connsiteY24" fmla="*/ 822593 h 1046248"/>
                <a:gd name="connsiteX25" fmla="*/ 1017 w 3300626"/>
                <a:gd name="connsiteY25" fmla="*/ 866097 h 1046248"/>
                <a:gd name="connsiteX26" fmla="*/ 48 w 3300626"/>
                <a:gd name="connsiteY26" fmla="*/ 895005 h 1046248"/>
                <a:gd name="connsiteX27" fmla="*/ 65574 w 3300626"/>
                <a:gd name="connsiteY27" fmla="*/ 981476 h 1046248"/>
                <a:gd name="connsiteX28" fmla="*/ 103592 w 3300626"/>
                <a:gd name="connsiteY28" fmla="*/ 990873 h 1046248"/>
                <a:gd name="connsiteX29" fmla="*/ 281520 w 3300626"/>
                <a:gd name="connsiteY29" fmla="*/ 1010993 h 1046248"/>
                <a:gd name="connsiteX30" fmla="*/ 367883 w 3300626"/>
                <a:gd name="connsiteY30" fmla="*/ 1015835 h 1046248"/>
                <a:gd name="connsiteX31" fmla="*/ 390765 w 3300626"/>
                <a:gd name="connsiteY31" fmla="*/ 803728 h 1046248"/>
                <a:gd name="connsiteX32" fmla="*/ 839466 w 3300626"/>
                <a:gd name="connsiteY32" fmla="*/ 631452 h 1046248"/>
                <a:gd name="connsiteX33" fmla="*/ 1041111 w 3300626"/>
                <a:gd name="connsiteY33" fmla="*/ 942813 h 1046248"/>
                <a:gd name="connsiteX34" fmla="*/ 1024972 w 3300626"/>
                <a:gd name="connsiteY34" fmla="*/ 1046249 h 1046248"/>
                <a:gd name="connsiteX35" fmla="*/ 2312537 w 3300626"/>
                <a:gd name="connsiteY35" fmla="*/ 1046249 h 1046248"/>
                <a:gd name="connsiteX36" fmla="*/ 2531681 w 3300626"/>
                <a:gd name="connsiteY36" fmla="*/ 616715 h 1046248"/>
                <a:gd name="connsiteX37" fmla="*/ 2961215 w 3300626"/>
                <a:gd name="connsiteY37" fmla="*/ 835863 h 1046248"/>
                <a:gd name="connsiteX38" fmla="*/ 2972208 w 3300626"/>
                <a:gd name="connsiteY38" fmla="*/ 1002816 h 1046248"/>
                <a:gd name="connsiteX39" fmla="*/ 3300627 w 3300626"/>
                <a:gd name="connsiteY39" fmla="*/ 1002816 h 1046248"/>
                <a:gd name="connsiteX40" fmla="*/ 3300627 w 3300626"/>
                <a:gd name="connsiteY40" fmla="*/ 812156 h 1046248"/>
                <a:gd name="connsiteX41" fmla="*/ 3254432 w 3300626"/>
                <a:gd name="connsiteY41" fmla="*/ 718010 h 104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00626" h="1046248">
                  <a:moveTo>
                    <a:pt x="3254432" y="718010"/>
                  </a:moveTo>
                  <a:cubicBezTo>
                    <a:pt x="3238447" y="705912"/>
                    <a:pt x="3223312" y="692732"/>
                    <a:pt x="3209134" y="678558"/>
                  </a:cubicBezTo>
                  <a:cubicBezTo>
                    <a:pt x="3156269" y="618268"/>
                    <a:pt x="3071089" y="523368"/>
                    <a:pt x="2977839" y="478824"/>
                  </a:cubicBezTo>
                  <a:cubicBezTo>
                    <a:pt x="2728180" y="359428"/>
                    <a:pt x="2332263" y="328978"/>
                    <a:pt x="2332263" y="328978"/>
                  </a:cubicBezTo>
                  <a:cubicBezTo>
                    <a:pt x="2134638" y="206280"/>
                    <a:pt x="1928480" y="97880"/>
                    <a:pt x="1715379" y="4612"/>
                  </a:cubicBezTo>
                  <a:cubicBezTo>
                    <a:pt x="1691124" y="-5688"/>
                    <a:pt x="1662973" y="1682"/>
                    <a:pt x="1646877" y="22545"/>
                  </a:cubicBezTo>
                  <a:cubicBezTo>
                    <a:pt x="1627603" y="48720"/>
                    <a:pt x="1633197" y="85560"/>
                    <a:pt x="1659372" y="104834"/>
                  </a:cubicBezTo>
                  <a:cubicBezTo>
                    <a:pt x="1662144" y="106879"/>
                    <a:pt x="1665093" y="108672"/>
                    <a:pt x="1668181" y="110200"/>
                  </a:cubicBezTo>
                  <a:cubicBezTo>
                    <a:pt x="1761090" y="161548"/>
                    <a:pt x="1851083" y="218000"/>
                    <a:pt x="1937744" y="279305"/>
                  </a:cubicBezTo>
                  <a:lnTo>
                    <a:pt x="1864471" y="279305"/>
                  </a:lnTo>
                  <a:cubicBezTo>
                    <a:pt x="1825708" y="279305"/>
                    <a:pt x="1794283" y="310730"/>
                    <a:pt x="1794283" y="349493"/>
                  </a:cubicBezTo>
                  <a:lnTo>
                    <a:pt x="1379788" y="349493"/>
                  </a:lnTo>
                  <a:cubicBezTo>
                    <a:pt x="1371359" y="349508"/>
                    <a:pt x="1362952" y="348704"/>
                    <a:pt x="1354682" y="347090"/>
                  </a:cubicBezTo>
                  <a:lnTo>
                    <a:pt x="1328034" y="341890"/>
                  </a:lnTo>
                  <a:lnTo>
                    <a:pt x="1328034" y="211412"/>
                  </a:lnTo>
                  <a:cubicBezTo>
                    <a:pt x="1328834" y="175374"/>
                    <a:pt x="1303688" y="143942"/>
                    <a:pt x="1268354" y="136812"/>
                  </a:cubicBezTo>
                  <a:cubicBezTo>
                    <a:pt x="1229300" y="130155"/>
                    <a:pt x="1192248" y="156420"/>
                    <a:pt x="1185591" y="195473"/>
                  </a:cubicBezTo>
                  <a:cubicBezTo>
                    <a:pt x="1184910" y="199469"/>
                    <a:pt x="1184569" y="203518"/>
                    <a:pt x="1184573" y="207574"/>
                  </a:cubicBezTo>
                  <a:lnTo>
                    <a:pt x="1184573" y="314094"/>
                  </a:lnTo>
                  <a:lnTo>
                    <a:pt x="1005246" y="279305"/>
                  </a:lnTo>
                  <a:lnTo>
                    <a:pt x="834706" y="250864"/>
                  </a:lnTo>
                  <a:cubicBezTo>
                    <a:pt x="791858" y="243662"/>
                    <a:pt x="748027" y="244756"/>
                    <a:pt x="705591" y="254092"/>
                  </a:cubicBezTo>
                  <a:cubicBezTo>
                    <a:pt x="668722" y="262305"/>
                    <a:pt x="631099" y="273100"/>
                    <a:pt x="610584" y="279197"/>
                  </a:cubicBezTo>
                  <a:cubicBezTo>
                    <a:pt x="481720" y="318291"/>
                    <a:pt x="157677" y="431087"/>
                    <a:pt x="64821" y="494389"/>
                  </a:cubicBezTo>
                  <a:cubicBezTo>
                    <a:pt x="-5224" y="542162"/>
                    <a:pt x="35555" y="822593"/>
                    <a:pt x="35555" y="822593"/>
                  </a:cubicBezTo>
                  <a:lnTo>
                    <a:pt x="1017" y="866097"/>
                  </a:lnTo>
                  <a:lnTo>
                    <a:pt x="48" y="895005"/>
                  </a:lnTo>
                  <a:cubicBezTo>
                    <a:pt x="-1310" y="935698"/>
                    <a:pt x="26030" y="971778"/>
                    <a:pt x="65574" y="981476"/>
                  </a:cubicBezTo>
                  <a:lnTo>
                    <a:pt x="103592" y="990873"/>
                  </a:lnTo>
                  <a:cubicBezTo>
                    <a:pt x="162255" y="1002407"/>
                    <a:pt x="221762" y="1009136"/>
                    <a:pt x="281520" y="1010993"/>
                  </a:cubicBezTo>
                  <a:lnTo>
                    <a:pt x="367883" y="1015835"/>
                  </a:lnTo>
                  <a:cubicBezTo>
                    <a:pt x="351744" y="944553"/>
                    <a:pt x="359796" y="869928"/>
                    <a:pt x="390765" y="803728"/>
                  </a:cubicBezTo>
                  <a:cubicBezTo>
                    <a:pt x="467097" y="632252"/>
                    <a:pt x="667986" y="555120"/>
                    <a:pt x="839466" y="631452"/>
                  </a:cubicBezTo>
                  <a:cubicBezTo>
                    <a:pt x="962390" y="686172"/>
                    <a:pt x="1041459" y="808261"/>
                    <a:pt x="1041111" y="942813"/>
                  </a:cubicBezTo>
                  <a:cubicBezTo>
                    <a:pt x="1041115" y="977918"/>
                    <a:pt x="1035670" y="1012812"/>
                    <a:pt x="1024972" y="1046249"/>
                  </a:cubicBezTo>
                  <a:lnTo>
                    <a:pt x="2312537" y="1046249"/>
                  </a:lnTo>
                  <a:cubicBezTo>
                    <a:pt x="2254439" y="867120"/>
                    <a:pt x="2352556" y="674813"/>
                    <a:pt x="2531681" y="616715"/>
                  </a:cubicBezTo>
                  <a:cubicBezTo>
                    <a:pt x="2710811" y="558620"/>
                    <a:pt x="2903121" y="656734"/>
                    <a:pt x="2961215" y="835863"/>
                  </a:cubicBezTo>
                  <a:cubicBezTo>
                    <a:pt x="2978689" y="889736"/>
                    <a:pt x="2982465" y="947114"/>
                    <a:pt x="2972208" y="1002816"/>
                  </a:cubicBezTo>
                  <a:lnTo>
                    <a:pt x="3300627" y="1002816"/>
                  </a:lnTo>
                  <a:lnTo>
                    <a:pt x="3300627" y="812156"/>
                  </a:lnTo>
                  <a:cubicBezTo>
                    <a:pt x="3300533" y="775337"/>
                    <a:pt x="3283497" y="740612"/>
                    <a:pt x="3254432" y="7180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8B46D3-E77D-77FB-AE7A-C90BFF1AE984}"/>
                </a:ext>
              </a:extLst>
            </p:cNvPr>
            <p:cNvSpPr/>
            <p:nvPr/>
          </p:nvSpPr>
          <p:spPr>
            <a:xfrm>
              <a:off x="8113506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7" y="466249"/>
                    <a:pt x="466249" y="361878"/>
                    <a:pt x="466249" y="233125"/>
                  </a:cubicBezTo>
                  <a:cubicBezTo>
                    <a:pt x="466249" y="104372"/>
                    <a:pt x="361877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75998" y="1431456"/>
            <a:ext cx="3974031" cy="5138141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85A4CBC-BBB9-1A88-6F38-E8C5A418F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8" y="4361334"/>
            <a:ext cx="4557757" cy="383526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5F1C70E6-D684-8158-579D-6E2F3003F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6" y="5108192"/>
            <a:ext cx="4557757" cy="3835266"/>
          </a:xfrm>
          <a:prstGeom prst="rect">
            <a:avLst/>
          </a:prstGeom>
        </p:spPr>
      </p:pic>
      <p:pic>
        <p:nvPicPr>
          <p:cNvPr id="10" name="Picture 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DC3EFDDB-B0B3-D489-E35E-BE34E228E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01" y="4728962"/>
            <a:ext cx="4557757" cy="3835266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9B38042-0A66-EF82-4FA4-3FF955315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5178519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0C708AFD-1094-3D9D-2764-EFE1ECEAC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6" y="5218366"/>
            <a:ext cx="4557757" cy="38352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-Look! There he is!</a:t>
            </a:r>
          </a:p>
        </p:txBody>
      </p:sp>
    </p:spTree>
    <p:extLst>
      <p:ext uri="{BB962C8B-B14F-4D97-AF65-F5344CB8AC3E}">
        <p14:creationId xmlns:p14="http://schemas.microsoft.com/office/powerpoint/2010/main" val="8365796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-Look! There he is!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6067" y="3795938"/>
            <a:ext cx="2500097" cy="347114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C15E9-E1EE-6EC4-DE50-28822F9489AD}"/>
              </a:ext>
            </a:extLst>
          </p:cNvPr>
          <p:cNvGrpSpPr/>
          <p:nvPr/>
        </p:nvGrpSpPr>
        <p:grpSpPr>
          <a:xfrm flipH="1">
            <a:off x="8193535" y="2903802"/>
            <a:ext cx="6384682" cy="2274717"/>
            <a:chOff x="5709512" y="1562571"/>
            <a:chExt cx="3300626" cy="117593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134454-4EA1-551F-2162-63DBCBCC1B71}"/>
                </a:ext>
              </a:extLst>
            </p:cNvPr>
            <p:cNvSpPr/>
            <p:nvPr/>
          </p:nvSpPr>
          <p:spPr>
            <a:xfrm>
              <a:off x="6176778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8" y="466249"/>
                    <a:pt x="466249" y="361878"/>
                    <a:pt x="466249" y="233125"/>
                  </a:cubicBezTo>
                  <a:cubicBezTo>
                    <a:pt x="466249" y="104372"/>
                    <a:pt x="361878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78AEFB3-454B-2FA8-488E-AC658F3FABA3}"/>
                </a:ext>
              </a:extLst>
            </p:cNvPr>
            <p:cNvSpPr/>
            <p:nvPr/>
          </p:nvSpPr>
          <p:spPr>
            <a:xfrm>
              <a:off x="5709512" y="1562571"/>
              <a:ext cx="3300626" cy="1046248"/>
            </a:xfrm>
            <a:custGeom>
              <a:avLst/>
              <a:gdLst>
                <a:gd name="connsiteX0" fmla="*/ 3254432 w 3300626"/>
                <a:gd name="connsiteY0" fmla="*/ 718010 h 1046248"/>
                <a:gd name="connsiteX1" fmla="*/ 3209134 w 3300626"/>
                <a:gd name="connsiteY1" fmla="*/ 678558 h 1046248"/>
                <a:gd name="connsiteX2" fmla="*/ 2977839 w 3300626"/>
                <a:gd name="connsiteY2" fmla="*/ 478824 h 1046248"/>
                <a:gd name="connsiteX3" fmla="*/ 2332263 w 3300626"/>
                <a:gd name="connsiteY3" fmla="*/ 328978 h 1046248"/>
                <a:gd name="connsiteX4" fmla="*/ 1715379 w 3300626"/>
                <a:gd name="connsiteY4" fmla="*/ 4612 h 1046248"/>
                <a:gd name="connsiteX5" fmla="*/ 1646877 w 3300626"/>
                <a:gd name="connsiteY5" fmla="*/ 22545 h 1046248"/>
                <a:gd name="connsiteX6" fmla="*/ 1659372 w 3300626"/>
                <a:gd name="connsiteY6" fmla="*/ 104834 h 1046248"/>
                <a:gd name="connsiteX7" fmla="*/ 1668181 w 3300626"/>
                <a:gd name="connsiteY7" fmla="*/ 110200 h 1046248"/>
                <a:gd name="connsiteX8" fmla="*/ 1937744 w 3300626"/>
                <a:gd name="connsiteY8" fmla="*/ 279305 h 1046248"/>
                <a:gd name="connsiteX9" fmla="*/ 1864471 w 3300626"/>
                <a:gd name="connsiteY9" fmla="*/ 279305 h 1046248"/>
                <a:gd name="connsiteX10" fmla="*/ 1794283 w 3300626"/>
                <a:gd name="connsiteY10" fmla="*/ 349493 h 1046248"/>
                <a:gd name="connsiteX11" fmla="*/ 1379788 w 3300626"/>
                <a:gd name="connsiteY11" fmla="*/ 349493 h 1046248"/>
                <a:gd name="connsiteX12" fmla="*/ 1354682 w 3300626"/>
                <a:gd name="connsiteY12" fmla="*/ 347090 h 1046248"/>
                <a:gd name="connsiteX13" fmla="*/ 1328034 w 3300626"/>
                <a:gd name="connsiteY13" fmla="*/ 341890 h 1046248"/>
                <a:gd name="connsiteX14" fmla="*/ 1328034 w 3300626"/>
                <a:gd name="connsiteY14" fmla="*/ 211412 h 1046248"/>
                <a:gd name="connsiteX15" fmla="*/ 1268354 w 3300626"/>
                <a:gd name="connsiteY15" fmla="*/ 136812 h 1046248"/>
                <a:gd name="connsiteX16" fmla="*/ 1185591 w 3300626"/>
                <a:gd name="connsiteY16" fmla="*/ 195473 h 1046248"/>
                <a:gd name="connsiteX17" fmla="*/ 1184573 w 3300626"/>
                <a:gd name="connsiteY17" fmla="*/ 207574 h 1046248"/>
                <a:gd name="connsiteX18" fmla="*/ 1184573 w 3300626"/>
                <a:gd name="connsiteY18" fmla="*/ 314094 h 1046248"/>
                <a:gd name="connsiteX19" fmla="*/ 1005246 w 3300626"/>
                <a:gd name="connsiteY19" fmla="*/ 279305 h 1046248"/>
                <a:gd name="connsiteX20" fmla="*/ 834706 w 3300626"/>
                <a:gd name="connsiteY20" fmla="*/ 250864 h 1046248"/>
                <a:gd name="connsiteX21" fmla="*/ 705591 w 3300626"/>
                <a:gd name="connsiteY21" fmla="*/ 254092 h 1046248"/>
                <a:gd name="connsiteX22" fmla="*/ 610584 w 3300626"/>
                <a:gd name="connsiteY22" fmla="*/ 279197 h 1046248"/>
                <a:gd name="connsiteX23" fmla="*/ 64821 w 3300626"/>
                <a:gd name="connsiteY23" fmla="*/ 494389 h 1046248"/>
                <a:gd name="connsiteX24" fmla="*/ 35555 w 3300626"/>
                <a:gd name="connsiteY24" fmla="*/ 822593 h 1046248"/>
                <a:gd name="connsiteX25" fmla="*/ 1017 w 3300626"/>
                <a:gd name="connsiteY25" fmla="*/ 866097 h 1046248"/>
                <a:gd name="connsiteX26" fmla="*/ 48 w 3300626"/>
                <a:gd name="connsiteY26" fmla="*/ 895005 h 1046248"/>
                <a:gd name="connsiteX27" fmla="*/ 65574 w 3300626"/>
                <a:gd name="connsiteY27" fmla="*/ 981476 h 1046248"/>
                <a:gd name="connsiteX28" fmla="*/ 103592 w 3300626"/>
                <a:gd name="connsiteY28" fmla="*/ 990873 h 1046248"/>
                <a:gd name="connsiteX29" fmla="*/ 281520 w 3300626"/>
                <a:gd name="connsiteY29" fmla="*/ 1010993 h 1046248"/>
                <a:gd name="connsiteX30" fmla="*/ 367883 w 3300626"/>
                <a:gd name="connsiteY30" fmla="*/ 1015835 h 1046248"/>
                <a:gd name="connsiteX31" fmla="*/ 390765 w 3300626"/>
                <a:gd name="connsiteY31" fmla="*/ 803728 h 1046248"/>
                <a:gd name="connsiteX32" fmla="*/ 839466 w 3300626"/>
                <a:gd name="connsiteY32" fmla="*/ 631452 h 1046248"/>
                <a:gd name="connsiteX33" fmla="*/ 1041111 w 3300626"/>
                <a:gd name="connsiteY33" fmla="*/ 942813 h 1046248"/>
                <a:gd name="connsiteX34" fmla="*/ 1024972 w 3300626"/>
                <a:gd name="connsiteY34" fmla="*/ 1046249 h 1046248"/>
                <a:gd name="connsiteX35" fmla="*/ 2312537 w 3300626"/>
                <a:gd name="connsiteY35" fmla="*/ 1046249 h 1046248"/>
                <a:gd name="connsiteX36" fmla="*/ 2531681 w 3300626"/>
                <a:gd name="connsiteY36" fmla="*/ 616715 h 1046248"/>
                <a:gd name="connsiteX37" fmla="*/ 2961215 w 3300626"/>
                <a:gd name="connsiteY37" fmla="*/ 835863 h 1046248"/>
                <a:gd name="connsiteX38" fmla="*/ 2972208 w 3300626"/>
                <a:gd name="connsiteY38" fmla="*/ 1002816 h 1046248"/>
                <a:gd name="connsiteX39" fmla="*/ 3300627 w 3300626"/>
                <a:gd name="connsiteY39" fmla="*/ 1002816 h 1046248"/>
                <a:gd name="connsiteX40" fmla="*/ 3300627 w 3300626"/>
                <a:gd name="connsiteY40" fmla="*/ 812156 h 1046248"/>
                <a:gd name="connsiteX41" fmla="*/ 3254432 w 3300626"/>
                <a:gd name="connsiteY41" fmla="*/ 718010 h 104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00626" h="1046248">
                  <a:moveTo>
                    <a:pt x="3254432" y="718010"/>
                  </a:moveTo>
                  <a:cubicBezTo>
                    <a:pt x="3238447" y="705912"/>
                    <a:pt x="3223312" y="692732"/>
                    <a:pt x="3209134" y="678558"/>
                  </a:cubicBezTo>
                  <a:cubicBezTo>
                    <a:pt x="3156269" y="618268"/>
                    <a:pt x="3071089" y="523368"/>
                    <a:pt x="2977839" y="478824"/>
                  </a:cubicBezTo>
                  <a:cubicBezTo>
                    <a:pt x="2728180" y="359428"/>
                    <a:pt x="2332263" y="328978"/>
                    <a:pt x="2332263" y="328978"/>
                  </a:cubicBezTo>
                  <a:cubicBezTo>
                    <a:pt x="2134638" y="206280"/>
                    <a:pt x="1928480" y="97880"/>
                    <a:pt x="1715379" y="4612"/>
                  </a:cubicBezTo>
                  <a:cubicBezTo>
                    <a:pt x="1691124" y="-5688"/>
                    <a:pt x="1662973" y="1682"/>
                    <a:pt x="1646877" y="22545"/>
                  </a:cubicBezTo>
                  <a:cubicBezTo>
                    <a:pt x="1627603" y="48720"/>
                    <a:pt x="1633197" y="85560"/>
                    <a:pt x="1659372" y="104834"/>
                  </a:cubicBezTo>
                  <a:cubicBezTo>
                    <a:pt x="1662144" y="106879"/>
                    <a:pt x="1665093" y="108672"/>
                    <a:pt x="1668181" y="110200"/>
                  </a:cubicBezTo>
                  <a:cubicBezTo>
                    <a:pt x="1761090" y="161548"/>
                    <a:pt x="1851083" y="218000"/>
                    <a:pt x="1937744" y="279305"/>
                  </a:cubicBezTo>
                  <a:lnTo>
                    <a:pt x="1864471" y="279305"/>
                  </a:lnTo>
                  <a:cubicBezTo>
                    <a:pt x="1825708" y="279305"/>
                    <a:pt x="1794283" y="310730"/>
                    <a:pt x="1794283" y="349493"/>
                  </a:cubicBezTo>
                  <a:lnTo>
                    <a:pt x="1379788" y="349493"/>
                  </a:lnTo>
                  <a:cubicBezTo>
                    <a:pt x="1371359" y="349508"/>
                    <a:pt x="1362952" y="348704"/>
                    <a:pt x="1354682" y="347090"/>
                  </a:cubicBezTo>
                  <a:lnTo>
                    <a:pt x="1328034" y="341890"/>
                  </a:lnTo>
                  <a:lnTo>
                    <a:pt x="1328034" y="211412"/>
                  </a:lnTo>
                  <a:cubicBezTo>
                    <a:pt x="1328834" y="175374"/>
                    <a:pt x="1303688" y="143942"/>
                    <a:pt x="1268354" y="136812"/>
                  </a:cubicBezTo>
                  <a:cubicBezTo>
                    <a:pt x="1229300" y="130155"/>
                    <a:pt x="1192248" y="156420"/>
                    <a:pt x="1185591" y="195473"/>
                  </a:cubicBezTo>
                  <a:cubicBezTo>
                    <a:pt x="1184910" y="199469"/>
                    <a:pt x="1184569" y="203518"/>
                    <a:pt x="1184573" y="207574"/>
                  </a:cubicBezTo>
                  <a:lnTo>
                    <a:pt x="1184573" y="314094"/>
                  </a:lnTo>
                  <a:lnTo>
                    <a:pt x="1005246" y="279305"/>
                  </a:lnTo>
                  <a:lnTo>
                    <a:pt x="834706" y="250864"/>
                  </a:lnTo>
                  <a:cubicBezTo>
                    <a:pt x="791858" y="243662"/>
                    <a:pt x="748027" y="244756"/>
                    <a:pt x="705591" y="254092"/>
                  </a:cubicBezTo>
                  <a:cubicBezTo>
                    <a:pt x="668722" y="262305"/>
                    <a:pt x="631099" y="273100"/>
                    <a:pt x="610584" y="279197"/>
                  </a:cubicBezTo>
                  <a:cubicBezTo>
                    <a:pt x="481720" y="318291"/>
                    <a:pt x="157677" y="431087"/>
                    <a:pt x="64821" y="494389"/>
                  </a:cubicBezTo>
                  <a:cubicBezTo>
                    <a:pt x="-5224" y="542162"/>
                    <a:pt x="35555" y="822593"/>
                    <a:pt x="35555" y="822593"/>
                  </a:cubicBezTo>
                  <a:lnTo>
                    <a:pt x="1017" y="866097"/>
                  </a:lnTo>
                  <a:lnTo>
                    <a:pt x="48" y="895005"/>
                  </a:lnTo>
                  <a:cubicBezTo>
                    <a:pt x="-1310" y="935698"/>
                    <a:pt x="26030" y="971778"/>
                    <a:pt x="65574" y="981476"/>
                  </a:cubicBezTo>
                  <a:lnTo>
                    <a:pt x="103592" y="990873"/>
                  </a:lnTo>
                  <a:cubicBezTo>
                    <a:pt x="162255" y="1002407"/>
                    <a:pt x="221762" y="1009136"/>
                    <a:pt x="281520" y="1010993"/>
                  </a:cubicBezTo>
                  <a:lnTo>
                    <a:pt x="367883" y="1015835"/>
                  </a:lnTo>
                  <a:cubicBezTo>
                    <a:pt x="351744" y="944553"/>
                    <a:pt x="359796" y="869928"/>
                    <a:pt x="390765" y="803728"/>
                  </a:cubicBezTo>
                  <a:cubicBezTo>
                    <a:pt x="467097" y="632252"/>
                    <a:pt x="667986" y="555120"/>
                    <a:pt x="839466" y="631452"/>
                  </a:cubicBezTo>
                  <a:cubicBezTo>
                    <a:pt x="962390" y="686172"/>
                    <a:pt x="1041459" y="808261"/>
                    <a:pt x="1041111" y="942813"/>
                  </a:cubicBezTo>
                  <a:cubicBezTo>
                    <a:pt x="1041115" y="977918"/>
                    <a:pt x="1035670" y="1012812"/>
                    <a:pt x="1024972" y="1046249"/>
                  </a:cubicBezTo>
                  <a:lnTo>
                    <a:pt x="2312537" y="1046249"/>
                  </a:lnTo>
                  <a:cubicBezTo>
                    <a:pt x="2254439" y="867120"/>
                    <a:pt x="2352556" y="674813"/>
                    <a:pt x="2531681" y="616715"/>
                  </a:cubicBezTo>
                  <a:cubicBezTo>
                    <a:pt x="2710811" y="558620"/>
                    <a:pt x="2903121" y="656734"/>
                    <a:pt x="2961215" y="835863"/>
                  </a:cubicBezTo>
                  <a:cubicBezTo>
                    <a:pt x="2978689" y="889736"/>
                    <a:pt x="2982465" y="947114"/>
                    <a:pt x="2972208" y="1002816"/>
                  </a:cubicBezTo>
                  <a:lnTo>
                    <a:pt x="3300627" y="1002816"/>
                  </a:lnTo>
                  <a:lnTo>
                    <a:pt x="3300627" y="812156"/>
                  </a:lnTo>
                  <a:cubicBezTo>
                    <a:pt x="3300533" y="775337"/>
                    <a:pt x="3283497" y="740612"/>
                    <a:pt x="3254432" y="7180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5F07D2-110A-C5A0-7F6A-EB7B5D436A91}"/>
                </a:ext>
              </a:extLst>
            </p:cNvPr>
            <p:cNvSpPr/>
            <p:nvPr/>
          </p:nvSpPr>
          <p:spPr>
            <a:xfrm>
              <a:off x="8113506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7" y="466249"/>
                    <a:pt x="466249" y="361878"/>
                    <a:pt x="466249" y="233125"/>
                  </a:cubicBezTo>
                  <a:cubicBezTo>
                    <a:pt x="466249" y="104372"/>
                    <a:pt x="361877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75998" y="1431456"/>
            <a:ext cx="3974031" cy="5138141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85A4CBC-BBB9-1A88-6F38-E8C5A418F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8" y="4361334"/>
            <a:ext cx="4557757" cy="383526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5F1C70E6-D684-8158-579D-6E2F3003FB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6" y="5108192"/>
            <a:ext cx="4557757" cy="3835266"/>
          </a:xfrm>
          <a:prstGeom prst="rect">
            <a:avLst/>
          </a:prstGeom>
        </p:spPr>
      </p:pic>
      <p:pic>
        <p:nvPicPr>
          <p:cNvPr id="10" name="Picture 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DC3EFDDB-B0B3-D489-E35E-BE34E228E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01" y="4728962"/>
            <a:ext cx="4557757" cy="3835266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9B38042-0A66-EF82-4FA4-3FF9553151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5178519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0C708AFD-1094-3D9D-2764-EFE1ECEAC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6" y="5218366"/>
            <a:ext cx="4557757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98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-Look! There he is!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6067" y="1281338"/>
            <a:ext cx="2500097" cy="347114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C15E9-E1EE-6EC4-DE50-28822F9489AD}"/>
              </a:ext>
            </a:extLst>
          </p:cNvPr>
          <p:cNvGrpSpPr/>
          <p:nvPr/>
        </p:nvGrpSpPr>
        <p:grpSpPr>
          <a:xfrm flipH="1">
            <a:off x="8193535" y="2903802"/>
            <a:ext cx="6384682" cy="2274717"/>
            <a:chOff x="5709512" y="1562571"/>
            <a:chExt cx="3300626" cy="117593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134454-4EA1-551F-2162-63DBCBCC1B71}"/>
                </a:ext>
              </a:extLst>
            </p:cNvPr>
            <p:cNvSpPr/>
            <p:nvPr/>
          </p:nvSpPr>
          <p:spPr>
            <a:xfrm>
              <a:off x="6176778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8" y="466249"/>
                    <a:pt x="466249" y="361878"/>
                    <a:pt x="466249" y="233125"/>
                  </a:cubicBezTo>
                  <a:cubicBezTo>
                    <a:pt x="466249" y="104372"/>
                    <a:pt x="361878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78AEFB3-454B-2FA8-488E-AC658F3FABA3}"/>
                </a:ext>
              </a:extLst>
            </p:cNvPr>
            <p:cNvSpPr/>
            <p:nvPr/>
          </p:nvSpPr>
          <p:spPr>
            <a:xfrm>
              <a:off x="5709512" y="1562571"/>
              <a:ext cx="3300626" cy="1046248"/>
            </a:xfrm>
            <a:custGeom>
              <a:avLst/>
              <a:gdLst>
                <a:gd name="connsiteX0" fmla="*/ 3254432 w 3300626"/>
                <a:gd name="connsiteY0" fmla="*/ 718010 h 1046248"/>
                <a:gd name="connsiteX1" fmla="*/ 3209134 w 3300626"/>
                <a:gd name="connsiteY1" fmla="*/ 678558 h 1046248"/>
                <a:gd name="connsiteX2" fmla="*/ 2977839 w 3300626"/>
                <a:gd name="connsiteY2" fmla="*/ 478824 h 1046248"/>
                <a:gd name="connsiteX3" fmla="*/ 2332263 w 3300626"/>
                <a:gd name="connsiteY3" fmla="*/ 328978 h 1046248"/>
                <a:gd name="connsiteX4" fmla="*/ 1715379 w 3300626"/>
                <a:gd name="connsiteY4" fmla="*/ 4612 h 1046248"/>
                <a:gd name="connsiteX5" fmla="*/ 1646877 w 3300626"/>
                <a:gd name="connsiteY5" fmla="*/ 22545 h 1046248"/>
                <a:gd name="connsiteX6" fmla="*/ 1659372 w 3300626"/>
                <a:gd name="connsiteY6" fmla="*/ 104834 h 1046248"/>
                <a:gd name="connsiteX7" fmla="*/ 1668181 w 3300626"/>
                <a:gd name="connsiteY7" fmla="*/ 110200 h 1046248"/>
                <a:gd name="connsiteX8" fmla="*/ 1937744 w 3300626"/>
                <a:gd name="connsiteY8" fmla="*/ 279305 h 1046248"/>
                <a:gd name="connsiteX9" fmla="*/ 1864471 w 3300626"/>
                <a:gd name="connsiteY9" fmla="*/ 279305 h 1046248"/>
                <a:gd name="connsiteX10" fmla="*/ 1794283 w 3300626"/>
                <a:gd name="connsiteY10" fmla="*/ 349493 h 1046248"/>
                <a:gd name="connsiteX11" fmla="*/ 1379788 w 3300626"/>
                <a:gd name="connsiteY11" fmla="*/ 349493 h 1046248"/>
                <a:gd name="connsiteX12" fmla="*/ 1354682 w 3300626"/>
                <a:gd name="connsiteY12" fmla="*/ 347090 h 1046248"/>
                <a:gd name="connsiteX13" fmla="*/ 1328034 w 3300626"/>
                <a:gd name="connsiteY13" fmla="*/ 341890 h 1046248"/>
                <a:gd name="connsiteX14" fmla="*/ 1328034 w 3300626"/>
                <a:gd name="connsiteY14" fmla="*/ 211412 h 1046248"/>
                <a:gd name="connsiteX15" fmla="*/ 1268354 w 3300626"/>
                <a:gd name="connsiteY15" fmla="*/ 136812 h 1046248"/>
                <a:gd name="connsiteX16" fmla="*/ 1185591 w 3300626"/>
                <a:gd name="connsiteY16" fmla="*/ 195473 h 1046248"/>
                <a:gd name="connsiteX17" fmla="*/ 1184573 w 3300626"/>
                <a:gd name="connsiteY17" fmla="*/ 207574 h 1046248"/>
                <a:gd name="connsiteX18" fmla="*/ 1184573 w 3300626"/>
                <a:gd name="connsiteY18" fmla="*/ 314094 h 1046248"/>
                <a:gd name="connsiteX19" fmla="*/ 1005246 w 3300626"/>
                <a:gd name="connsiteY19" fmla="*/ 279305 h 1046248"/>
                <a:gd name="connsiteX20" fmla="*/ 834706 w 3300626"/>
                <a:gd name="connsiteY20" fmla="*/ 250864 h 1046248"/>
                <a:gd name="connsiteX21" fmla="*/ 705591 w 3300626"/>
                <a:gd name="connsiteY21" fmla="*/ 254092 h 1046248"/>
                <a:gd name="connsiteX22" fmla="*/ 610584 w 3300626"/>
                <a:gd name="connsiteY22" fmla="*/ 279197 h 1046248"/>
                <a:gd name="connsiteX23" fmla="*/ 64821 w 3300626"/>
                <a:gd name="connsiteY23" fmla="*/ 494389 h 1046248"/>
                <a:gd name="connsiteX24" fmla="*/ 35555 w 3300626"/>
                <a:gd name="connsiteY24" fmla="*/ 822593 h 1046248"/>
                <a:gd name="connsiteX25" fmla="*/ 1017 w 3300626"/>
                <a:gd name="connsiteY25" fmla="*/ 866097 h 1046248"/>
                <a:gd name="connsiteX26" fmla="*/ 48 w 3300626"/>
                <a:gd name="connsiteY26" fmla="*/ 895005 h 1046248"/>
                <a:gd name="connsiteX27" fmla="*/ 65574 w 3300626"/>
                <a:gd name="connsiteY27" fmla="*/ 981476 h 1046248"/>
                <a:gd name="connsiteX28" fmla="*/ 103592 w 3300626"/>
                <a:gd name="connsiteY28" fmla="*/ 990873 h 1046248"/>
                <a:gd name="connsiteX29" fmla="*/ 281520 w 3300626"/>
                <a:gd name="connsiteY29" fmla="*/ 1010993 h 1046248"/>
                <a:gd name="connsiteX30" fmla="*/ 367883 w 3300626"/>
                <a:gd name="connsiteY30" fmla="*/ 1015835 h 1046248"/>
                <a:gd name="connsiteX31" fmla="*/ 390765 w 3300626"/>
                <a:gd name="connsiteY31" fmla="*/ 803728 h 1046248"/>
                <a:gd name="connsiteX32" fmla="*/ 839466 w 3300626"/>
                <a:gd name="connsiteY32" fmla="*/ 631452 h 1046248"/>
                <a:gd name="connsiteX33" fmla="*/ 1041111 w 3300626"/>
                <a:gd name="connsiteY33" fmla="*/ 942813 h 1046248"/>
                <a:gd name="connsiteX34" fmla="*/ 1024972 w 3300626"/>
                <a:gd name="connsiteY34" fmla="*/ 1046249 h 1046248"/>
                <a:gd name="connsiteX35" fmla="*/ 2312537 w 3300626"/>
                <a:gd name="connsiteY35" fmla="*/ 1046249 h 1046248"/>
                <a:gd name="connsiteX36" fmla="*/ 2531681 w 3300626"/>
                <a:gd name="connsiteY36" fmla="*/ 616715 h 1046248"/>
                <a:gd name="connsiteX37" fmla="*/ 2961215 w 3300626"/>
                <a:gd name="connsiteY37" fmla="*/ 835863 h 1046248"/>
                <a:gd name="connsiteX38" fmla="*/ 2972208 w 3300626"/>
                <a:gd name="connsiteY38" fmla="*/ 1002816 h 1046248"/>
                <a:gd name="connsiteX39" fmla="*/ 3300627 w 3300626"/>
                <a:gd name="connsiteY39" fmla="*/ 1002816 h 1046248"/>
                <a:gd name="connsiteX40" fmla="*/ 3300627 w 3300626"/>
                <a:gd name="connsiteY40" fmla="*/ 812156 h 1046248"/>
                <a:gd name="connsiteX41" fmla="*/ 3254432 w 3300626"/>
                <a:gd name="connsiteY41" fmla="*/ 718010 h 104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00626" h="1046248">
                  <a:moveTo>
                    <a:pt x="3254432" y="718010"/>
                  </a:moveTo>
                  <a:cubicBezTo>
                    <a:pt x="3238447" y="705912"/>
                    <a:pt x="3223312" y="692732"/>
                    <a:pt x="3209134" y="678558"/>
                  </a:cubicBezTo>
                  <a:cubicBezTo>
                    <a:pt x="3156269" y="618268"/>
                    <a:pt x="3071089" y="523368"/>
                    <a:pt x="2977839" y="478824"/>
                  </a:cubicBezTo>
                  <a:cubicBezTo>
                    <a:pt x="2728180" y="359428"/>
                    <a:pt x="2332263" y="328978"/>
                    <a:pt x="2332263" y="328978"/>
                  </a:cubicBezTo>
                  <a:cubicBezTo>
                    <a:pt x="2134638" y="206280"/>
                    <a:pt x="1928480" y="97880"/>
                    <a:pt x="1715379" y="4612"/>
                  </a:cubicBezTo>
                  <a:cubicBezTo>
                    <a:pt x="1691124" y="-5688"/>
                    <a:pt x="1662973" y="1682"/>
                    <a:pt x="1646877" y="22545"/>
                  </a:cubicBezTo>
                  <a:cubicBezTo>
                    <a:pt x="1627603" y="48720"/>
                    <a:pt x="1633197" y="85560"/>
                    <a:pt x="1659372" y="104834"/>
                  </a:cubicBezTo>
                  <a:cubicBezTo>
                    <a:pt x="1662144" y="106879"/>
                    <a:pt x="1665093" y="108672"/>
                    <a:pt x="1668181" y="110200"/>
                  </a:cubicBezTo>
                  <a:cubicBezTo>
                    <a:pt x="1761090" y="161548"/>
                    <a:pt x="1851083" y="218000"/>
                    <a:pt x="1937744" y="279305"/>
                  </a:cubicBezTo>
                  <a:lnTo>
                    <a:pt x="1864471" y="279305"/>
                  </a:lnTo>
                  <a:cubicBezTo>
                    <a:pt x="1825708" y="279305"/>
                    <a:pt x="1794283" y="310730"/>
                    <a:pt x="1794283" y="349493"/>
                  </a:cubicBezTo>
                  <a:lnTo>
                    <a:pt x="1379788" y="349493"/>
                  </a:lnTo>
                  <a:cubicBezTo>
                    <a:pt x="1371359" y="349508"/>
                    <a:pt x="1362952" y="348704"/>
                    <a:pt x="1354682" y="347090"/>
                  </a:cubicBezTo>
                  <a:lnTo>
                    <a:pt x="1328034" y="341890"/>
                  </a:lnTo>
                  <a:lnTo>
                    <a:pt x="1328034" y="211412"/>
                  </a:lnTo>
                  <a:cubicBezTo>
                    <a:pt x="1328834" y="175374"/>
                    <a:pt x="1303688" y="143942"/>
                    <a:pt x="1268354" y="136812"/>
                  </a:cubicBezTo>
                  <a:cubicBezTo>
                    <a:pt x="1229300" y="130155"/>
                    <a:pt x="1192248" y="156420"/>
                    <a:pt x="1185591" y="195473"/>
                  </a:cubicBezTo>
                  <a:cubicBezTo>
                    <a:pt x="1184910" y="199469"/>
                    <a:pt x="1184569" y="203518"/>
                    <a:pt x="1184573" y="207574"/>
                  </a:cubicBezTo>
                  <a:lnTo>
                    <a:pt x="1184573" y="314094"/>
                  </a:lnTo>
                  <a:lnTo>
                    <a:pt x="1005246" y="279305"/>
                  </a:lnTo>
                  <a:lnTo>
                    <a:pt x="834706" y="250864"/>
                  </a:lnTo>
                  <a:cubicBezTo>
                    <a:pt x="791858" y="243662"/>
                    <a:pt x="748027" y="244756"/>
                    <a:pt x="705591" y="254092"/>
                  </a:cubicBezTo>
                  <a:cubicBezTo>
                    <a:pt x="668722" y="262305"/>
                    <a:pt x="631099" y="273100"/>
                    <a:pt x="610584" y="279197"/>
                  </a:cubicBezTo>
                  <a:cubicBezTo>
                    <a:pt x="481720" y="318291"/>
                    <a:pt x="157677" y="431087"/>
                    <a:pt x="64821" y="494389"/>
                  </a:cubicBezTo>
                  <a:cubicBezTo>
                    <a:pt x="-5224" y="542162"/>
                    <a:pt x="35555" y="822593"/>
                    <a:pt x="35555" y="822593"/>
                  </a:cubicBezTo>
                  <a:lnTo>
                    <a:pt x="1017" y="866097"/>
                  </a:lnTo>
                  <a:lnTo>
                    <a:pt x="48" y="895005"/>
                  </a:lnTo>
                  <a:cubicBezTo>
                    <a:pt x="-1310" y="935698"/>
                    <a:pt x="26030" y="971778"/>
                    <a:pt x="65574" y="981476"/>
                  </a:cubicBezTo>
                  <a:lnTo>
                    <a:pt x="103592" y="990873"/>
                  </a:lnTo>
                  <a:cubicBezTo>
                    <a:pt x="162255" y="1002407"/>
                    <a:pt x="221762" y="1009136"/>
                    <a:pt x="281520" y="1010993"/>
                  </a:cubicBezTo>
                  <a:lnTo>
                    <a:pt x="367883" y="1015835"/>
                  </a:lnTo>
                  <a:cubicBezTo>
                    <a:pt x="351744" y="944553"/>
                    <a:pt x="359796" y="869928"/>
                    <a:pt x="390765" y="803728"/>
                  </a:cubicBezTo>
                  <a:cubicBezTo>
                    <a:pt x="467097" y="632252"/>
                    <a:pt x="667986" y="555120"/>
                    <a:pt x="839466" y="631452"/>
                  </a:cubicBezTo>
                  <a:cubicBezTo>
                    <a:pt x="962390" y="686172"/>
                    <a:pt x="1041459" y="808261"/>
                    <a:pt x="1041111" y="942813"/>
                  </a:cubicBezTo>
                  <a:cubicBezTo>
                    <a:pt x="1041115" y="977918"/>
                    <a:pt x="1035670" y="1012812"/>
                    <a:pt x="1024972" y="1046249"/>
                  </a:cubicBezTo>
                  <a:lnTo>
                    <a:pt x="2312537" y="1046249"/>
                  </a:lnTo>
                  <a:cubicBezTo>
                    <a:pt x="2254439" y="867120"/>
                    <a:pt x="2352556" y="674813"/>
                    <a:pt x="2531681" y="616715"/>
                  </a:cubicBezTo>
                  <a:cubicBezTo>
                    <a:pt x="2710811" y="558620"/>
                    <a:pt x="2903121" y="656734"/>
                    <a:pt x="2961215" y="835863"/>
                  </a:cubicBezTo>
                  <a:cubicBezTo>
                    <a:pt x="2978689" y="889736"/>
                    <a:pt x="2982465" y="947114"/>
                    <a:pt x="2972208" y="1002816"/>
                  </a:cubicBezTo>
                  <a:lnTo>
                    <a:pt x="3300627" y="1002816"/>
                  </a:lnTo>
                  <a:lnTo>
                    <a:pt x="3300627" y="812156"/>
                  </a:lnTo>
                  <a:cubicBezTo>
                    <a:pt x="3300533" y="775337"/>
                    <a:pt x="3283497" y="740612"/>
                    <a:pt x="3254432" y="7180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5F07D2-110A-C5A0-7F6A-EB7B5D436A91}"/>
                </a:ext>
              </a:extLst>
            </p:cNvPr>
            <p:cNvSpPr/>
            <p:nvPr/>
          </p:nvSpPr>
          <p:spPr>
            <a:xfrm>
              <a:off x="8113506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7" y="466249"/>
                    <a:pt x="466249" y="361878"/>
                    <a:pt x="466249" y="233125"/>
                  </a:cubicBezTo>
                  <a:cubicBezTo>
                    <a:pt x="466249" y="104372"/>
                    <a:pt x="361877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75998" y="1431456"/>
            <a:ext cx="3974031" cy="5138141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85A4CBC-BBB9-1A88-6F38-E8C5A418F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8" y="4361334"/>
            <a:ext cx="4557757" cy="383526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5F1C70E6-D684-8158-579D-6E2F3003FB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6" y="5108192"/>
            <a:ext cx="4557757" cy="3835266"/>
          </a:xfrm>
          <a:prstGeom prst="rect">
            <a:avLst/>
          </a:prstGeom>
        </p:spPr>
      </p:pic>
      <p:pic>
        <p:nvPicPr>
          <p:cNvPr id="10" name="Picture 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DC3EFDDB-B0B3-D489-E35E-BE34E228E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01" y="4728962"/>
            <a:ext cx="4557757" cy="3835266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9B38042-0A66-EF82-4FA4-3FF9553151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5178519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0C708AFD-1094-3D9D-2764-EFE1ECEAC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6" y="5218366"/>
            <a:ext cx="4557757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50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-Talk to me Krabs.</a:t>
            </a:r>
          </a:p>
        </p:txBody>
      </p:sp>
    </p:spTree>
    <p:extLst>
      <p:ext uri="{BB962C8B-B14F-4D97-AF65-F5344CB8AC3E}">
        <p14:creationId xmlns:p14="http://schemas.microsoft.com/office/powerpoint/2010/main" val="1116621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-It started with a simple order. A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Krabby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Patty with cheese…</a:t>
            </a:r>
          </a:p>
        </p:txBody>
      </p:sp>
    </p:spTree>
    <p:extLst>
      <p:ext uri="{BB962C8B-B14F-4D97-AF65-F5344CB8AC3E}">
        <p14:creationId xmlns:p14="http://schemas.microsoft.com/office/powerpoint/2010/main" val="1002480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3" dur="1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4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4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4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40" fill="hold">
                                          <p:stCondLst>
                                            <p:cond delay="9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But when the customer took a bite…</a:t>
            </a:r>
          </a:p>
        </p:txBody>
      </p:sp>
    </p:spTree>
    <p:extLst>
      <p:ext uri="{BB962C8B-B14F-4D97-AF65-F5344CB8AC3E}">
        <p14:creationId xmlns:p14="http://schemas.microsoft.com/office/powerpoint/2010/main" val="3119764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NO CHEEEESE!</a:t>
            </a:r>
          </a:p>
        </p:txBody>
      </p:sp>
    </p:spTree>
    <p:extLst>
      <p:ext uri="{BB962C8B-B14F-4D97-AF65-F5344CB8AC3E}">
        <p14:creationId xmlns:p14="http://schemas.microsoft.com/office/powerpoint/2010/main" val="2718697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0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*Sobbing*</a:t>
            </a:r>
          </a:p>
        </p:txBody>
      </p:sp>
    </p:spTree>
    <p:extLst>
      <p:ext uri="{BB962C8B-B14F-4D97-AF65-F5344CB8AC3E}">
        <p14:creationId xmlns:p14="http://schemas.microsoft.com/office/powerpoint/2010/main" val="1527299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*Sobbing*</a:t>
            </a:r>
          </a:p>
        </p:txBody>
      </p:sp>
      <p:pic>
        <p:nvPicPr>
          <p:cNvPr id="5" name="Picture 8" descr="Spongebob Angry (PNG) by convbobcat on DeviantArt">
            <a:extLst>
              <a:ext uri="{FF2B5EF4-FFF2-40B4-BE49-F238E27FC236}">
                <a16:creationId xmlns:a16="http://schemas.microsoft.com/office/drawing/2014/main" id="{5F4B70FB-9D3C-E619-A669-D72ED1B6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73741" flipH="1">
            <a:off x="352483" y="1509030"/>
            <a:ext cx="5784161" cy="32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809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-Get ahold of yourself Eugene.</a:t>
            </a:r>
          </a:p>
        </p:txBody>
      </p:sp>
      <p:pic>
        <p:nvPicPr>
          <p:cNvPr id="6" name="Picture 4" descr="SpongeBob Angry by zmcdonald09 on DeviantArt">
            <a:extLst>
              <a:ext uri="{FF2B5EF4-FFF2-40B4-BE49-F238E27FC236}">
                <a16:creationId xmlns:a16="http://schemas.microsoft.com/office/drawing/2014/main" id="{3CC63B39-2979-3588-B444-FE272C67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3" y="2567623"/>
            <a:ext cx="4225957" cy="429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5206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EE47A-148F-8203-6AF3-6E9F35FCB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5071" t="23226" b="43706"/>
          <a:stretch/>
        </p:blipFill>
        <p:spPr>
          <a:xfrm>
            <a:off x="2203938" y="4769609"/>
            <a:ext cx="2131094" cy="22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23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I’m going in.</a:t>
            </a:r>
          </a:p>
        </p:txBody>
      </p:sp>
      <p:pic>
        <p:nvPicPr>
          <p:cNvPr id="6" name="Picture 4" descr="SpongeBob Angry by zmcdonald09 on DeviantArt">
            <a:extLst>
              <a:ext uri="{FF2B5EF4-FFF2-40B4-BE49-F238E27FC236}">
                <a16:creationId xmlns:a16="http://schemas.microsoft.com/office/drawing/2014/main" id="{3CC63B39-2979-3588-B444-FE272C67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3" y="2567623"/>
            <a:ext cx="4225957" cy="429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944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UNFINISHED SECTION</a:t>
            </a:r>
          </a:p>
        </p:txBody>
      </p:sp>
    </p:spTree>
    <p:extLst>
      <p:ext uri="{BB962C8B-B14F-4D97-AF65-F5344CB8AC3E}">
        <p14:creationId xmlns:p14="http://schemas.microsoft.com/office/powerpoint/2010/main" val="3623237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C4BE4-2B29-F2E8-2D4D-A2C86CDC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79630" y="3217959"/>
            <a:ext cx="4495885" cy="30405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CA70A2-D492-1BA0-A57A-9D23434E877A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[Horn blows]</a:t>
            </a:r>
          </a:p>
        </p:txBody>
      </p:sp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A3E44C3-5FD6-3116-D203-4DBBB40205C6}"/>
              </a:ext>
            </a:extLst>
          </p:cNvPr>
          <p:cNvGrpSpPr/>
          <p:nvPr/>
        </p:nvGrpSpPr>
        <p:grpSpPr>
          <a:xfrm flipH="1" flipV="1">
            <a:off x="7784985" y="2199113"/>
            <a:ext cx="522647" cy="1295344"/>
            <a:chOff x="4216993" y="2852512"/>
            <a:chExt cx="869829" cy="79874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0A18BA-BC67-A124-F67F-DD026614E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1" y="2852512"/>
              <a:ext cx="420371" cy="2032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36A75E5-E55B-A62A-254F-8CC2BFDB4F02}"/>
                </a:ext>
              </a:extLst>
            </p:cNvPr>
            <p:cNvCxnSpPr>
              <a:cxnSpLocks/>
            </p:cNvCxnSpPr>
            <p:nvPr/>
          </p:nvCxnSpPr>
          <p:spPr>
            <a:xfrm>
              <a:off x="4638360" y="3246010"/>
              <a:ext cx="448462" cy="3296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4047ED-634B-E8BC-F863-B9F3997F78E1}"/>
                </a:ext>
              </a:extLst>
            </p:cNvPr>
            <p:cNvCxnSpPr>
              <a:cxnSpLocks/>
            </p:cNvCxnSpPr>
            <p:nvPr/>
          </p:nvCxnSpPr>
          <p:spPr>
            <a:xfrm>
              <a:off x="4637369" y="3494120"/>
              <a:ext cx="449453" cy="11690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2E9B96-84E3-F48B-6BAC-889C1306A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6075" y="2892740"/>
              <a:ext cx="420371" cy="203237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B02CDE-EA73-12DE-4D24-DC3844B2CD93}"/>
                </a:ext>
              </a:extLst>
            </p:cNvPr>
            <p:cNvCxnSpPr>
              <a:cxnSpLocks/>
            </p:cNvCxnSpPr>
            <p:nvPr/>
          </p:nvCxnSpPr>
          <p:spPr>
            <a:xfrm>
              <a:off x="4217984" y="3286238"/>
              <a:ext cx="448462" cy="32964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7EE0A20-7C3F-CD51-2A5F-DA306700E840}"/>
                </a:ext>
              </a:extLst>
            </p:cNvPr>
            <p:cNvCxnSpPr>
              <a:cxnSpLocks/>
            </p:cNvCxnSpPr>
            <p:nvPr/>
          </p:nvCxnSpPr>
          <p:spPr>
            <a:xfrm>
              <a:off x="4216993" y="3534348"/>
              <a:ext cx="449453" cy="116906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88A50C5A-067D-584F-640F-8228D3284C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4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C4BE4-2B29-F2E8-2D4D-A2C86CDC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79630" y="3217959"/>
            <a:ext cx="4495885" cy="30405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D455867E-35C5-1DEC-5C2C-F596D296D2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27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C4BE4-2B29-F2E8-2D4D-A2C86CDC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958854">
            <a:off x="3421473" y="2130618"/>
            <a:ext cx="4495885" cy="30405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602B67-AEA9-3763-FB34-6E15D4D51B79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Hooray!</a:t>
            </a:r>
          </a:p>
        </p:txBody>
      </p:sp>
      <p:pic>
        <p:nvPicPr>
          <p:cNvPr id="5" name="Picture 4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7CE9F0E0-9A43-FC97-8A31-C9D61A7D3E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7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602B67-AEA9-3763-FB34-6E15D4D51B79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Gary, I had that dream again!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5EF34-1CCC-391F-8CE9-37B1DBC3A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00" b="96600" l="1770" r="95870">
                        <a14:foregroundMark x1="11209" y1="17800" x2="38643" y2="16400"/>
                        <a14:foregroundMark x1="47493" y1="8800" x2="60177" y2="7400"/>
                        <a14:foregroundMark x1="57227" y1="4800" x2="38643" y2="8400"/>
                        <a14:foregroundMark x1="38643" y1="8400" x2="17699" y2="20200"/>
                        <a14:foregroundMark x1="17699" y1="20200" x2="13274" y2="30800"/>
                        <a14:foregroundMark x1="8850" y1="12200" x2="10029" y2="23200"/>
                        <a14:foregroundMark x1="4130" y1="10400" x2="4130" y2="10800"/>
                        <a14:foregroundMark x1="17404" y1="46800" x2="26549" y2="47800"/>
                        <a14:foregroundMark x1="18879" y1="19600" x2="44248" y2="18400"/>
                        <a14:foregroundMark x1="43068" y1="19400" x2="31858" y2="24400"/>
                        <a14:foregroundMark x1="55752" y1="18000" x2="50442" y2="13600"/>
                        <a14:foregroundMark x1="50147" y1="16000" x2="41888" y2="22200"/>
                        <a14:foregroundMark x1="49263" y1="18800" x2="53392" y2="17600"/>
                        <a14:foregroundMark x1="44838" y1="13000" x2="39528" y2="15600"/>
                        <a14:foregroundMark x1="86431" y1="53600" x2="55752" y2="57800"/>
                        <a14:foregroundMark x1="41888" y1="60200" x2="28024" y2="61400"/>
                        <a14:foregroundMark x1="76696" y1="27400" x2="77876" y2="32800"/>
                        <a14:foregroundMark x1="36283" y1="38000" x2="46608" y2="36800"/>
                        <a14:foregroundMark x1="84071" y1="78200" x2="85546" y2="89600"/>
                        <a14:foregroundMark x1="84956" y1="94000" x2="84956" y2="96600"/>
                        <a14:foregroundMark x1="78761" y1="25600" x2="79351" y2="30600"/>
                        <a14:foregroundMark x1="50147" y1="83400" x2="52507" y2="87400"/>
                        <a14:foregroundMark x1="40413" y1="59600" x2="54572" y2="58200"/>
                        <a14:foregroundMark x1="3540" y1="29200" x2="3540" y2="30000"/>
                        <a14:foregroundMark x1="15044" y1="45200" x2="22124" y2="47200"/>
                        <a14:foregroundMark x1="1770" y1="10600" x2="3245" y2="10600"/>
                        <a14:foregroundMark x1="95870" y1="57600" x2="95870" y2="57600"/>
                        <a14:foregroundMark x1="51622" y1="96600" x2="51622" y2="9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62456" y="1980493"/>
            <a:ext cx="2655608" cy="3916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4719AD0-E8F3-2EC1-F5D8-221893C5FC9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6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602B67-AEA9-3763-FB34-6E15D4D51B79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Gary, I had that dream again!</a:t>
            </a:r>
          </a:p>
        </p:txBody>
      </p:sp>
      <p:pic>
        <p:nvPicPr>
          <p:cNvPr id="7" name="Picture 6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AEBA9BD5-5A3D-C4AF-E731-D0ADEF471E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rot="20911939" flipH="1">
            <a:off x="3773" y="5511986"/>
            <a:ext cx="2243965" cy="1920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A5EF34-1CCC-391F-8CE9-37B1DBC3A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00" b="96600" l="1770" r="95870">
                        <a14:foregroundMark x1="11209" y1="17800" x2="38643" y2="16400"/>
                        <a14:foregroundMark x1="47493" y1="8800" x2="60177" y2="7400"/>
                        <a14:foregroundMark x1="57227" y1="4800" x2="38643" y2="8400"/>
                        <a14:foregroundMark x1="38643" y1="8400" x2="17699" y2="20200"/>
                        <a14:foregroundMark x1="17699" y1="20200" x2="13274" y2="30800"/>
                        <a14:foregroundMark x1="8850" y1="12200" x2="10029" y2="23200"/>
                        <a14:foregroundMark x1="4130" y1="10400" x2="4130" y2="10800"/>
                        <a14:foregroundMark x1="17404" y1="46800" x2="26549" y2="47800"/>
                        <a14:foregroundMark x1="18879" y1="19600" x2="44248" y2="18400"/>
                        <a14:foregroundMark x1="43068" y1="19400" x2="31858" y2="24400"/>
                        <a14:foregroundMark x1="55752" y1="18000" x2="50442" y2="13600"/>
                        <a14:foregroundMark x1="50147" y1="16000" x2="41888" y2="22200"/>
                        <a14:foregroundMark x1="49263" y1="18800" x2="53392" y2="17600"/>
                        <a14:foregroundMark x1="44838" y1="13000" x2="39528" y2="15600"/>
                        <a14:foregroundMark x1="86431" y1="53600" x2="55752" y2="57800"/>
                        <a14:foregroundMark x1="41888" y1="60200" x2="28024" y2="61400"/>
                        <a14:foregroundMark x1="76696" y1="27400" x2="77876" y2="32800"/>
                        <a14:foregroundMark x1="36283" y1="38000" x2="46608" y2="36800"/>
                        <a14:foregroundMark x1="84071" y1="78200" x2="85546" y2="89600"/>
                        <a14:foregroundMark x1="84956" y1="94000" x2="84956" y2="96600"/>
                        <a14:foregroundMark x1="78761" y1="25600" x2="79351" y2="30600"/>
                        <a14:foregroundMark x1="50147" y1="83400" x2="52507" y2="87400"/>
                        <a14:foregroundMark x1="40413" y1="59600" x2="54572" y2="58200"/>
                        <a14:foregroundMark x1="3540" y1="29200" x2="3540" y2="30000"/>
                        <a14:foregroundMark x1="15044" y1="45200" x2="22124" y2="47200"/>
                        <a14:foregroundMark x1="1770" y1="10600" x2="3245" y2="10600"/>
                        <a14:foregroundMark x1="95870" y1="57600" x2="95870" y2="57600"/>
                        <a14:foregroundMark x1="51622" y1="96600" x2="51622" y2="9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8234846">
            <a:off x="2136962" y="3240333"/>
            <a:ext cx="2655608" cy="3916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5662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AEBA9BD5-5A3D-C4AF-E731-D0ADEF471E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rot="20911939" flipH="1">
            <a:off x="3773" y="5511986"/>
            <a:ext cx="2243965" cy="1920241"/>
          </a:xfrm>
          <a:prstGeom prst="rect">
            <a:avLst/>
          </a:prstGeom>
        </p:spPr>
      </p:pic>
      <p:pic>
        <p:nvPicPr>
          <p:cNvPr id="6" name="Picture 5" descr="A hand holding an object&#10;&#10;Description automatically generated">
            <a:extLst>
              <a:ext uri="{FF2B5EF4-FFF2-40B4-BE49-F238E27FC236}">
                <a16:creationId xmlns:a16="http://schemas.microsoft.com/office/drawing/2014/main" id="{5A3D133C-06AD-1CF8-9295-B458C19A5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06" y="4807687"/>
            <a:ext cx="694692" cy="587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A5EF34-1CCC-391F-8CE9-37B1DBC3A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00" b="96600" l="1770" r="95870">
                        <a14:foregroundMark x1="11209" y1="17800" x2="38643" y2="16400"/>
                        <a14:foregroundMark x1="47493" y1="8800" x2="60177" y2="7400"/>
                        <a14:foregroundMark x1="57227" y1="4800" x2="38643" y2="8400"/>
                        <a14:foregroundMark x1="38643" y1="8400" x2="17699" y2="20200"/>
                        <a14:foregroundMark x1="17699" y1="20200" x2="13274" y2="30800"/>
                        <a14:foregroundMark x1="8850" y1="12200" x2="10029" y2="23200"/>
                        <a14:foregroundMark x1="4130" y1="10400" x2="4130" y2="10800"/>
                        <a14:foregroundMark x1="17404" y1="46800" x2="26549" y2="47800"/>
                        <a14:foregroundMark x1="18879" y1="19600" x2="44248" y2="18400"/>
                        <a14:foregroundMark x1="43068" y1="19400" x2="31858" y2="24400"/>
                        <a14:foregroundMark x1="55752" y1="18000" x2="50442" y2="13600"/>
                        <a14:foregroundMark x1="50147" y1="16000" x2="41888" y2="22200"/>
                        <a14:foregroundMark x1="49263" y1="18800" x2="53392" y2="17600"/>
                        <a14:foregroundMark x1="44838" y1="13000" x2="39528" y2="15600"/>
                        <a14:foregroundMark x1="86431" y1="53600" x2="55752" y2="57800"/>
                        <a14:foregroundMark x1="41888" y1="60200" x2="28024" y2="61400"/>
                        <a14:foregroundMark x1="76696" y1="27400" x2="77876" y2="32800"/>
                        <a14:foregroundMark x1="36283" y1="38000" x2="46608" y2="36800"/>
                        <a14:foregroundMark x1="84071" y1="78200" x2="85546" y2="89600"/>
                        <a14:foregroundMark x1="84956" y1="94000" x2="84956" y2="96600"/>
                        <a14:foregroundMark x1="78761" y1="25600" x2="79351" y2="30600"/>
                        <a14:foregroundMark x1="50147" y1="83400" x2="52507" y2="87400"/>
                        <a14:foregroundMark x1="40413" y1="59600" x2="54572" y2="58200"/>
                        <a14:foregroundMark x1="3540" y1="29200" x2="3540" y2="30000"/>
                        <a14:foregroundMark x1="15044" y1="45200" x2="22124" y2="47200"/>
                        <a14:foregroundMark x1="1770" y1="10600" x2="3245" y2="10600"/>
                        <a14:foregroundMark x1="95870" y1="57600" x2="95870" y2="57600"/>
                        <a14:foregroundMark x1="51622" y1="96600" x2="51622" y2="9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8234846">
            <a:off x="2136962" y="3240333"/>
            <a:ext cx="2655608" cy="3916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7952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3D4512-AE1E-7478-3F1D-CDDD9880DB36}"/>
              </a:ext>
            </a:extLst>
          </p:cNvPr>
          <p:cNvGrpSpPr/>
          <p:nvPr/>
        </p:nvGrpSpPr>
        <p:grpSpPr>
          <a:xfrm>
            <a:off x="7223760" y="1554480"/>
            <a:ext cx="2859202" cy="3276600"/>
            <a:chOff x="7223760" y="1554480"/>
            <a:chExt cx="2859202" cy="3276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147F01-DDFB-B9FA-F1DF-4F7F0B4158EC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9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WILL YOU SNAIL RELEASE DATE</a:t>
              </a: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(Underrated game)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pic>
          <p:nvPicPr>
            <p:cNvPr id="12" name="Picture 11" descr="A picture containing screenshot, electric blue&#10;&#10;Description automatically generated">
              <a:extLst>
                <a:ext uri="{FF2B5EF4-FFF2-40B4-BE49-F238E27FC236}">
                  <a16:creationId xmlns:a16="http://schemas.microsoft.com/office/drawing/2014/main" id="{E629D010-7049-62EB-7E27-328B75EE3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43000" pencilSize="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5" t="13999" r="55750" b="42445"/>
            <a:stretch/>
          </p:blipFill>
          <p:spPr>
            <a:xfrm>
              <a:off x="8526780" y="2928026"/>
              <a:ext cx="1556182" cy="125519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E33B6-A5BD-DA4B-3151-D5F94FE6B3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73" b="92448" l="43848" r="98047">
                        <a14:foregroundMark x1="55273" y1="44922" x2="70215" y2="44141"/>
                        <a14:foregroundMark x1="70215" y1="44141" x2="73145" y2="56771"/>
                        <a14:foregroundMark x1="73145" y1="56771" x2="69531" y2="63802"/>
                        <a14:foregroundMark x1="69531" y1="63802" x2="73633" y2="78646"/>
                        <a14:foregroundMark x1="73633" y1="78646" x2="85449" y2="64714"/>
                        <a14:foregroundMark x1="85449" y1="64714" x2="79980" y2="85938"/>
                        <a14:foregroundMark x1="79980" y1="85938" x2="79980" y2="85938"/>
                        <a14:foregroundMark x1="62891" y1="38021" x2="58984" y2="48438"/>
                        <a14:foregroundMark x1="58984" y1="48438" x2="47949" y2="61328"/>
                        <a14:foregroundMark x1="47949" y1="61328" x2="62988" y2="74740"/>
                        <a14:foregroundMark x1="62988" y1="74740" x2="83789" y2="72135"/>
                        <a14:foregroundMark x1="83789" y1="72135" x2="82129" y2="70182"/>
                        <a14:foregroundMark x1="80273" y1="53776" x2="83496" y2="47005"/>
                        <a14:foregroundMark x1="83496" y1="47005" x2="79785" y2="43359"/>
                        <a14:foregroundMark x1="96777" y1="47266" x2="68555" y2="52214"/>
                        <a14:foregroundMark x1="68555" y1="52214" x2="68555" y2="52214"/>
                        <a14:foregroundMark x1="67773" y1="35938" x2="67969" y2="45833"/>
                        <a14:foregroundMark x1="67969" y1="45833" x2="52832" y2="46354"/>
                        <a14:foregroundMark x1="52832" y1="46354" x2="52246" y2="42839"/>
                        <a14:foregroundMark x1="67969" y1="38151" x2="60938" y2="39063"/>
                        <a14:foregroundMark x1="60938" y1="39063" x2="68262" y2="39974"/>
                        <a14:foregroundMark x1="68262" y1="39974" x2="63086" y2="43099"/>
                        <a14:foregroundMark x1="64453" y1="33073" x2="72266" y2="39323"/>
                        <a14:foregroundMark x1="47559" y1="68880" x2="61035" y2="79036"/>
                        <a14:foregroundMark x1="61035" y1="79036" x2="75684" y2="77995"/>
                        <a14:foregroundMark x1="75684" y1="77995" x2="82422" y2="71745"/>
                        <a14:foregroundMark x1="82422" y1="71745" x2="80566" y2="71354"/>
                        <a14:foregroundMark x1="66309" y1="87370" x2="44824" y2="47526"/>
                        <a14:foregroundMark x1="44824" y1="47526" x2="56641" y2="63802"/>
                        <a14:foregroundMark x1="56641" y1="63802" x2="70313" y2="60938"/>
                        <a14:foregroundMark x1="70313" y1="60938" x2="48926" y2="43490"/>
                        <a14:foregroundMark x1="63281" y1="53125" x2="77246" y2="53385"/>
                        <a14:foregroundMark x1="77246" y1="53385" x2="78320" y2="64323"/>
                        <a14:foregroundMark x1="78320" y1="64323" x2="81055" y2="64453"/>
                        <a14:foregroundMark x1="49121" y1="68229" x2="50586" y2="65755"/>
                        <a14:foregroundMark x1="52246" y1="68620" x2="45703" y2="73958"/>
                        <a14:foregroundMark x1="45703" y1="73958" x2="52441" y2="74479"/>
                        <a14:foregroundMark x1="52441" y1="74479" x2="52734" y2="74870"/>
                        <a14:foregroundMark x1="71387" y1="86198" x2="68457" y2="85026"/>
                        <a14:foregroundMark x1="43945" y1="69531" x2="51953" y2="70703"/>
                        <a14:foregroundMark x1="50391" y1="49479" x2="52734" y2="49219"/>
                        <a14:foregroundMark x1="84375" y1="54688" x2="87695" y2="53646"/>
                        <a14:foregroundMark x1="96387" y1="49609" x2="94141" y2="49740"/>
                        <a14:foregroundMark x1="85156" y1="54297" x2="88867" y2="51302"/>
                        <a14:foregroundMark x1="92285" y1="45182" x2="92285" y2="45182"/>
                        <a14:foregroundMark x1="93164" y1="44922" x2="93164" y2="44922"/>
                        <a14:foregroundMark x1="95508" y1="44401" x2="95508" y2="44401"/>
                        <a14:foregroundMark x1="95996" y1="43490" x2="95996" y2="43490"/>
                        <a14:foregroundMark x1="96680" y1="44141" x2="93945" y2="51432"/>
                        <a14:foregroundMark x1="93945" y1="51432" x2="95215" y2="44271"/>
                        <a14:foregroundMark x1="95215" y1="44271" x2="95898" y2="44141"/>
                        <a14:foregroundMark x1="68945" y1="87109" x2="70410" y2="87109"/>
                        <a14:foregroundMark x1="46484" y1="53125" x2="45508" y2="56380"/>
                        <a14:foregroundMark x1="45996" y1="57031" x2="45313" y2="54818"/>
                        <a14:foregroundMark x1="80762" y1="56250" x2="90332" y2="49870"/>
                        <a14:foregroundMark x1="90332" y1="49870" x2="90430" y2="49609"/>
                        <a14:foregroundMark x1="82520" y1="56510" x2="94336" y2="48958"/>
                        <a14:foregroundMark x1="91602" y1="48177" x2="96484" y2="44271"/>
                        <a14:foregroundMark x1="96191" y1="44141" x2="91406" y2="47266"/>
                        <a14:foregroundMark x1="91406" y1="47266" x2="94922" y2="46615"/>
                        <a14:foregroundMark x1="93262" y1="45703" x2="90234" y2="49349"/>
                        <a14:foregroundMark x1="93359" y1="45833" x2="96582" y2="43359"/>
                        <a14:foregroundMark x1="96387" y1="43490" x2="95703" y2="47266"/>
                        <a14:foregroundMark x1="93457" y1="44531" x2="91406" y2="46224"/>
                        <a14:foregroundMark x1="91797" y1="46224" x2="95117" y2="43620"/>
                        <a14:foregroundMark x1="95117" y1="43750" x2="98047" y2="44401"/>
                        <a14:foregroundMark x1="98047" y1="44401" x2="98047" y2="46354"/>
                        <a14:foregroundMark x1="97363" y1="45313" x2="95508" y2="46745"/>
                        <a14:foregroundMark x1="97754" y1="45833" x2="96387" y2="45833"/>
                        <a14:foregroundMark x1="95703" y1="47005" x2="95801" y2="49740"/>
                        <a14:foregroundMark x1="95605" y1="48307" x2="94727" y2="51042"/>
                        <a14:foregroundMark x1="94727" y1="51042" x2="92090" y2="51042"/>
                        <a14:foregroundMark x1="92090" y1="51042" x2="96289" y2="50130"/>
                        <a14:foregroundMark x1="88574" y1="50260" x2="82324" y2="53776"/>
                        <a14:foregroundMark x1="86328" y1="52344" x2="78320" y2="57031"/>
                        <a14:foregroundMark x1="80176" y1="56250" x2="77930" y2="60156"/>
                        <a14:foregroundMark x1="76953" y1="62240" x2="67773" y2="80339"/>
                        <a14:foregroundMark x1="68945" y1="85286" x2="67676" y2="68490"/>
                        <a14:foregroundMark x1="68262" y1="77214" x2="67090" y2="84375"/>
                        <a14:foregroundMark x1="67090" y1="84375" x2="69238" y2="70313"/>
                        <a14:foregroundMark x1="69238" y1="70313" x2="63867" y2="70573"/>
                        <a14:foregroundMark x1="63574" y1="66536" x2="58301" y2="65755"/>
                        <a14:foregroundMark x1="58301" y1="65755" x2="56738" y2="69531"/>
                        <a14:foregroundMark x1="62891" y1="66276" x2="65137" y2="70833"/>
                        <a14:foregroundMark x1="68945" y1="67448" x2="68066" y2="71745"/>
                        <a14:foregroundMark x1="65527" y1="64714" x2="74902" y2="69401"/>
                        <a14:foregroundMark x1="74902" y1="69401" x2="73828" y2="70964"/>
                        <a14:foregroundMark x1="64746" y1="65885" x2="61230" y2="64323"/>
                        <a14:foregroundMark x1="69141" y1="48047" x2="71875" y2="44792"/>
                        <a14:foregroundMark x1="73730" y1="50391" x2="68262" y2="58724"/>
                        <a14:foregroundMark x1="68262" y1="58724" x2="68359" y2="58724"/>
                        <a14:foregroundMark x1="75293" y1="47266" x2="70605" y2="43099"/>
                        <a14:foregroundMark x1="70605" y1="43099" x2="70410" y2="44792"/>
                        <a14:foregroundMark x1="74414" y1="48568" x2="73535" y2="46484"/>
                        <a14:foregroundMark x1="76270" y1="47526" x2="76270" y2="46615"/>
                        <a14:foregroundMark x1="73730" y1="48307" x2="74805" y2="48958"/>
                        <a14:foregroundMark x1="75488" y1="46224" x2="74805" y2="51823"/>
                        <a14:foregroundMark x1="74512" y1="49479" x2="71289" y2="49349"/>
                        <a14:foregroundMark x1="76465" y1="48307" x2="77148" y2="50391"/>
                        <a14:foregroundMark x1="74805" y1="42839" x2="76074" y2="44792"/>
                        <a14:foregroundMark x1="52148" y1="50781" x2="54688" y2="52474"/>
                        <a14:foregroundMark x1="51074" y1="67448" x2="49023" y2="70182"/>
                        <a14:foregroundMark x1="48047" y1="67448" x2="45801" y2="73438"/>
                        <a14:foregroundMark x1="48633" y1="68099" x2="51563" y2="68750"/>
                        <a14:foregroundMark x1="49512" y1="65495" x2="50391" y2="65755"/>
                        <a14:foregroundMark x1="49805" y1="66016" x2="51074" y2="66797"/>
                        <a14:foregroundMark x1="47949" y1="65625" x2="50000" y2="66016"/>
                        <a14:foregroundMark x1="49121" y1="66146" x2="52148" y2="66797"/>
                        <a14:foregroundMark x1="52246" y1="69531" x2="54004" y2="71094"/>
                        <a14:foregroundMark x1="47656" y1="68620" x2="46484" y2="69401"/>
                        <a14:foregroundMark x1="65625" y1="84635" x2="69629" y2="84245"/>
                        <a14:foregroundMark x1="69531" y1="84505" x2="65137" y2="83333"/>
                        <a14:foregroundMark x1="65723" y1="82552" x2="66797" y2="82292"/>
                        <a14:foregroundMark x1="66699" y1="86589" x2="68652" y2="85938"/>
                        <a14:foregroundMark x1="70801" y1="84635" x2="70215" y2="84635"/>
                        <a14:foregroundMark x1="68262" y1="86719" x2="70020" y2="83594"/>
                        <a14:foregroundMark x1="69922" y1="83724" x2="70215" y2="84375"/>
                        <a14:foregroundMark x1="70508" y1="83203" x2="72070" y2="85286"/>
                        <a14:foregroundMark x1="66406" y1="73047" x2="66602" y2="75911"/>
                        <a14:foregroundMark x1="66211" y1="73307" x2="66797" y2="70833"/>
                        <a14:foregroundMark x1="64063" y1="69922" x2="58203" y2="70443"/>
                        <a14:foregroundMark x1="56152" y1="69531" x2="52051" y2="67708"/>
                        <a14:foregroundMark x1="53711" y1="47526" x2="52441" y2="51172"/>
                        <a14:foregroundMark x1="52441" y1="48828" x2="53125" y2="49479"/>
                        <a14:foregroundMark x1="50000" y1="48307" x2="47656" y2="50781"/>
                        <a14:foregroundMark x1="64648" y1="48047" x2="67578" y2="47396"/>
                        <a14:foregroundMark x1="80566" y1="57161" x2="79688" y2="59245"/>
                        <a14:foregroundMark x1="68750" y1="66797" x2="67383" y2="66797"/>
                        <a14:foregroundMark x1="66602" y1="67708" x2="66113" y2="69141"/>
                        <a14:foregroundMark x1="81934" y1="56250" x2="78320" y2="59505"/>
                        <a14:foregroundMark x1="78613" y1="59896" x2="80469" y2="58073"/>
                        <a14:foregroundMark x1="79004" y1="60026" x2="80957" y2="58073"/>
                        <a14:foregroundMark x1="48926" y1="48958" x2="52344" y2="48438"/>
                        <a14:foregroundMark x1="51855" y1="48177" x2="48828" y2="48438"/>
                        <a14:foregroundMark x1="49121" y1="58594" x2="45898" y2="57422"/>
                        <a14:foregroundMark x1="45215" y1="55469" x2="46191" y2="53255"/>
                        <a14:foregroundMark x1="48633" y1="52474" x2="52539" y2="4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4435" t="28194"/>
          <a:stretch/>
        </p:blipFill>
        <p:spPr>
          <a:xfrm>
            <a:off x="2794432" y="1396406"/>
            <a:ext cx="5080838" cy="49244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it’s  finally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gonna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come true, today!</a:t>
            </a:r>
          </a:p>
        </p:txBody>
      </p:sp>
    </p:spTree>
    <p:extLst>
      <p:ext uri="{BB962C8B-B14F-4D97-AF65-F5344CB8AC3E}">
        <p14:creationId xmlns:p14="http://schemas.microsoft.com/office/powerpoint/2010/main" val="3161292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9C2C36-C540-CFB1-89C2-EF8B85DF3CAD}"/>
              </a:ext>
            </a:extLst>
          </p:cNvPr>
          <p:cNvGrpSpPr/>
          <p:nvPr/>
        </p:nvGrpSpPr>
        <p:grpSpPr>
          <a:xfrm>
            <a:off x="7109298" y="1554480"/>
            <a:ext cx="2720502" cy="3276600"/>
            <a:chOff x="7109298" y="1554480"/>
            <a:chExt cx="2720502" cy="3276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0D4DB6-CC9B-F1C3-2591-313933E0B5F5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10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KRUSTY KRAB 2 OPENS</a:t>
              </a:r>
            </a:p>
          </p:txBody>
        </p:sp>
        <p:pic>
          <p:nvPicPr>
            <p:cNvPr id="1026" name="Picture 2" descr="The Krusty Krab by TransparentStuff on DeviantArt">
              <a:extLst>
                <a:ext uri="{FF2B5EF4-FFF2-40B4-BE49-F238E27FC236}">
                  <a16:creationId xmlns:a16="http://schemas.microsoft.com/office/drawing/2014/main" id="{18E648B4-34AB-E351-9E5A-FBE3E9B73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41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298" y="2641157"/>
              <a:ext cx="2720502" cy="204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4448D6-7F40-AF09-606B-04F7399C9AF8}"/>
              </a:ext>
            </a:extLst>
          </p:cNvPr>
          <p:cNvGrpSpPr/>
          <p:nvPr/>
        </p:nvGrpSpPr>
        <p:grpSpPr>
          <a:xfrm>
            <a:off x="7223760" y="1554480"/>
            <a:ext cx="2859202" cy="3276600"/>
            <a:chOff x="7223760" y="1554480"/>
            <a:chExt cx="2859202" cy="3276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147F01-DDFB-B9FA-F1DF-4F7F0B4158EC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9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WILL YOU SNAIL RELEASE DATE</a:t>
              </a: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(Underrated game)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pic>
          <p:nvPicPr>
            <p:cNvPr id="12" name="Picture 11" descr="A picture containing screenshot, electric blue&#10;&#10;Description automatically generated">
              <a:extLst>
                <a:ext uri="{FF2B5EF4-FFF2-40B4-BE49-F238E27FC236}">
                  <a16:creationId xmlns:a16="http://schemas.microsoft.com/office/drawing/2014/main" id="{E629D010-7049-62EB-7E27-328B75EE3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 trans="43000" pencilSize="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5" t="13999" r="55750" b="42445"/>
            <a:stretch/>
          </p:blipFill>
          <p:spPr>
            <a:xfrm>
              <a:off x="8526780" y="2928026"/>
              <a:ext cx="1556182" cy="125519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E33B6-A5BD-DA4B-3151-D5F94FE6B3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073" b="92448" l="43848" r="98047">
                        <a14:foregroundMark x1="55273" y1="44922" x2="70215" y2="44141"/>
                        <a14:foregroundMark x1="70215" y1="44141" x2="73145" y2="56771"/>
                        <a14:foregroundMark x1="73145" y1="56771" x2="69531" y2="63802"/>
                        <a14:foregroundMark x1="69531" y1="63802" x2="73633" y2="78646"/>
                        <a14:foregroundMark x1="73633" y1="78646" x2="85449" y2="64714"/>
                        <a14:foregroundMark x1="85449" y1="64714" x2="79980" y2="85938"/>
                        <a14:foregroundMark x1="79980" y1="85938" x2="79980" y2="85938"/>
                        <a14:foregroundMark x1="62891" y1="38021" x2="58984" y2="48438"/>
                        <a14:foregroundMark x1="58984" y1="48438" x2="47949" y2="61328"/>
                        <a14:foregroundMark x1="47949" y1="61328" x2="62988" y2="74740"/>
                        <a14:foregroundMark x1="62988" y1="74740" x2="83789" y2="72135"/>
                        <a14:foregroundMark x1="83789" y1="72135" x2="82129" y2="70182"/>
                        <a14:foregroundMark x1="80273" y1="53776" x2="83496" y2="47005"/>
                        <a14:foregroundMark x1="83496" y1="47005" x2="79785" y2="43359"/>
                        <a14:foregroundMark x1="96777" y1="47266" x2="68555" y2="52214"/>
                        <a14:foregroundMark x1="68555" y1="52214" x2="68555" y2="52214"/>
                        <a14:foregroundMark x1="67773" y1="35938" x2="67969" y2="45833"/>
                        <a14:foregroundMark x1="67969" y1="45833" x2="52832" y2="46354"/>
                        <a14:foregroundMark x1="52832" y1="46354" x2="52246" y2="42839"/>
                        <a14:foregroundMark x1="67969" y1="38151" x2="60938" y2="39063"/>
                        <a14:foregroundMark x1="60938" y1="39063" x2="68262" y2="39974"/>
                        <a14:foregroundMark x1="68262" y1="39974" x2="63086" y2="43099"/>
                        <a14:foregroundMark x1="64453" y1="33073" x2="72266" y2="39323"/>
                        <a14:foregroundMark x1="47559" y1="68880" x2="61035" y2="79036"/>
                        <a14:foregroundMark x1="61035" y1="79036" x2="75684" y2="77995"/>
                        <a14:foregroundMark x1="75684" y1="77995" x2="82422" y2="71745"/>
                        <a14:foregroundMark x1="82422" y1="71745" x2="80566" y2="71354"/>
                        <a14:foregroundMark x1="66309" y1="87370" x2="44824" y2="47526"/>
                        <a14:foregroundMark x1="44824" y1="47526" x2="56641" y2="63802"/>
                        <a14:foregroundMark x1="56641" y1="63802" x2="70313" y2="60938"/>
                        <a14:foregroundMark x1="70313" y1="60938" x2="48926" y2="43490"/>
                        <a14:foregroundMark x1="63281" y1="53125" x2="77246" y2="53385"/>
                        <a14:foregroundMark x1="77246" y1="53385" x2="78320" y2="64323"/>
                        <a14:foregroundMark x1="78320" y1="64323" x2="81055" y2="64453"/>
                        <a14:foregroundMark x1="49121" y1="68229" x2="50586" y2="65755"/>
                        <a14:foregroundMark x1="52246" y1="68620" x2="45703" y2="73958"/>
                        <a14:foregroundMark x1="45703" y1="73958" x2="52441" y2="74479"/>
                        <a14:foregroundMark x1="52441" y1="74479" x2="52734" y2="74870"/>
                        <a14:foregroundMark x1="71387" y1="86198" x2="68457" y2="85026"/>
                        <a14:foregroundMark x1="43945" y1="69531" x2="51953" y2="70703"/>
                        <a14:foregroundMark x1="50391" y1="49479" x2="52734" y2="49219"/>
                        <a14:foregroundMark x1="84375" y1="54688" x2="87695" y2="53646"/>
                        <a14:foregroundMark x1="96387" y1="49609" x2="94141" y2="49740"/>
                        <a14:foregroundMark x1="85156" y1="54297" x2="88867" y2="51302"/>
                        <a14:foregroundMark x1="92285" y1="45182" x2="92285" y2="45182"/>
                        <a14:foregroundMark x1="93164" y1="44922" x2="93164" y2="44922"/>
                        <a14:foregroundMark x1="95508" y1="44401" x2="95508" y2="44401"/>
                        <a14:foregroundMark x1="95996" y1="43490" x2="95996" y2="43490"/>
                        <a14:foregroundMark x1="96680" y1="44141" x2="93945" y2="51432"/>
                        <a14:foregroundMark x1="93945" y1="51432" x2="95215" y2="44271"/>
                        <a14:foregroundMark x1="95215" y1="44271" x2="95898" y2="44141"/>
                        <a14:foregroundMark x1="68945" y1="87109" x2="70410" y2="87109"/>
                        <a14:foregroundMark x1="46484" y1="53125" x2="45508" y2="56380"/>
                        <a14:foregroundMark x1="45996" y1="57031" x2="45313" y2="54818"/>
                        <a14:foregroundMark x1="80762" y1="56250" x2="90332" y2="49870"/>
                        <a14:foregroundMark x1="90332" y1="49870" x2="90430" y2="49609"/>
                        <a14:foregroundMark x1="82520" y1="56510" x2="94336" y2="48958"/>
                        <a14:foregroundMark x1="91602" y1="48177" x2="96484" y2="44271"/>
                        <a14:foregroundMark x1="96191" y1="44141" x2="91406" y2="47266"/>
                        <a14:foregroundMark x1="91406" y1="47266" x2="94922" y2="46615"/>
                        <a14:foregroundMark x1="93262" y1="45703" x2="90234" y2="49349"/>
                        <a14:foregroundMark x1="93359" y1="45833" x2="96582" y2="43359"/>
                        <a14:foregroundMark x1="96387" y1="43490" x2="95703" y2="47266"/>
                        <a14:foregroundMark x1="93457" y1="44531" x2="91406" y2="46224"/>
                        <a14:foregroundMark x1="91797" y1="46224" x2="95117" y2="43620"/>
                        <a14:foregroundMark x1="95117" y1="43750" x2="98047" y2="44401"/>
                        <a14:foregroundMark x1="98047" y1="44401" x2="98047" y2="46354"/>
                        <a14:foregroundMark x1="97363" y1="45313" x2="95508" y2="46745"/>
                        <a14:foregroundMark x1="97754" y1="45833" x2="96387" y2="45833"/>
                        <a14:foregroundMark x1="95703" y1="47005" x2="95801" y2="49740"/>
                        <a14:foregroundMark x1="95605" y1="48307" x2="94727" y2="51042"/>
                        <a14:foregroundMark x1="94727" y1="51042" x2="92090" y2="51042"/>
                        <a14:foregroundMark x1="92090" y1="51042" x2="96289" y2="50130"/>
                        <a14:foregroundMark x1="88574" y1="50260" x2="82324" y2="53776"/>
                        <a14:foregroundMark x1="86328" y1="52344" x2="78320" y2="57031"/>
                        <a14:foregroundMark x1="80176" y1="56250" x2="77930" y2="60156"/>
                        <a14:foregroundMark x1="76953" y1="62240" x2="67773" y2="80339"/>
                        <a14:foregroundMark x1="68945" y1="85286" x2="67676" y2="68490"/>
                        <a14:foregroundMark x1="68262" y1="77214" x2="67090" y2="84375"/>
                        <a14:foregroundMark x1="67090" y1="84375" x2="69238" y2="70313"/>
                        <a14:foregroundMark x1="69238" y1="70313" x2="63867" y2="70573"/>
                        <a14:foregroundMark x1="63574" y1="66536" x2="58301" y2="65755"/>
                        <a14:foregroundMark x1="58301" y1="65755" x2="56738" y2="69531"/>
                        <a14:foregroundMark x1="62891" y1="66276" x2="65137" y2="70833"/>
                        <a14:foregroundMark x1="68945" y1="67448" x2="68066" y2="71745"/>
                        <a14:foregroundMark x1="65527" y1="64714" x2="74902" y2="69401"/>
                        <a14:foregroundMark x1="74902" y1="69401" x2="73828" y2="70964"/>
                        <a14:foregroundMark x1="64746" y1="65885" x2="61230" y2="64323"/>
                        <a14:foregroundMark x1="69141" y1="48047" x2="71875" y2="44792"/>
                        <a14:foregroundMark x1="73730" y1="50391" x2="68262" y2="58724"/>
                        <a14:foregroundMark x1="68262" y1="58724" x2="68359" y2="58724"/>
                        <a14:foregroundMark x1="75293" y1="47266" x2="70605" y2="43099"/>
                        <a14:foregroundMark x1="70605" y1="43099" x2="70410" y2="44792"/>
                        <a14:foregroundMark x1="74414" y1="48568" x2="73535" y2="46484"/>
                        <a14:foregroundMark x1="76270" y1="47526" x2="76270" y2="46615"/>
                        <a14:foregroundMark x1="73730" y1="48307" x2="74805" y2="48958"/>
                        <a14:foregroundMark x1="75488" y1="46224" x2="74805" y2="51823"/>
                        <a14:foregroundMark x1="74512" y1="49479" x2="71289" y2="49349"/>
                        <a14:foregroundMark x1="76465" y1="48307" x2="77148" y2="50391"/>
                        <a14:foregroundMark x1="74805" y1="42839" x2="76074" y2="44792"/>
                        <a14:foregroundMark x1="52148" y1="50781" x2="54688" y2="52474"/>
                        <a14:foregroundMark x1="51074" y1="67448" x2="49023" y2="70182"/>
                        <a14:foregroundMark x1="48047" y1="67448" x2="45801" y2="73438"/>
                        <a14:foregroundMark x1="48633" y1="68099" x2="51563" y2="68750"/>
                        <a14:foregroundMark x1="49512" y1="65495" x2="50391" y2="65755"/>
                        <a14:foregroundMark x1="49805" y1="66016" x2="51074" y2="66797"/>
                        <a14:foregroundMark x1="47949" y1="65625" x2="50000" y2="66016"/>
                        <a14:foregroundMark x1="49121" y1="66146" x2="52148" y2="66797"/>
                        <a14:foregroundMark x1="52246" y1="69531" x2="54004" y2="71094"/>
                        <a14:foregroundMark x1="47656" y1="68620" x2="46484" y2="69401"/>
                        <a14:foregroundMark x1="65625" y1="84635" x2="69629" y2="84245"/>
                        <a14:foregroundMark x1="69531" y1="84505" x2="65137" y2="83333"/>
                        <a14:foregroundMark x1="65723" y1="82552" x2="66797" y2="82292"/>
                        <a14:foregroundMark x1="66699" y1="86589" x2="68652" y2="85938"/>
                        <a14:foregroundMark x1="70801" y1="84635" x2="70215" y2="84635"/>
                        <a14:foregroundMark x1="68262" y1="86719" x2="70020" y2="83594"/>
                        <a14:foregroundMark x1="69922" y1="83724" x2="70215" y2="84375"/>
                        <a14:foregroundMark x1="70508" y1="83203" x2="72070" y2="85286"/>
                        <a14:foregroundMark x1="66406" y1="73047" x2="66602" y2="75911"/>
                        <a14:foregroundMark x1="66211" y1="73307" x2="66797" y2="70833"/>
                        <a14:foregroundMark x1="64063" y1="69922" x2="58203" y2="70443"/>
                        <a14:foregroundMark x1="56152" y1="69531" x2="52051" y2="67708"/>
                        <a14:foregroundMark x1="53711" y1="47526" x2="52441" y2="51172"/>
                        <a14:foregroundMark x1="52441" y1="48828" x2="53125" y2="49479"/>
                        <a14:foregroundMark x1="50000" y1="48307" x2="47656" y2="50781"/>
                        <a14:foregroundMark x1="64648" y1="48047" x2="67578" y2="47396"/>
                        <a14:foregroundMark x1="80566" y1="57161" x2="79688" y2="59245"/>
                        <a14:foregroundMark x1="68750" y1="66797" x2="67383" y2="66797"/>
                        <a14:foregroundMark x1="66602" y1="67708" x2="66113" y2="69141"/>
                        <a14:foregroundMark x1="81934" y1="56250" x2="78320" y2="59505"/>
                        <a14:foregroundMark x1="78613" y1="59896" x2="80469" y2="58073"/>
                        <a14:foregroundMark x1="79004" y1="60026" x2="80957" y2="58073"/>
                        <a14:foregroundMark x1="48926" y1="48958" x2="52344" y2="48438"/>
                        <a14:foregroundMark x1="51855" y1="48177" x2="48828" y2="48438"/>
                        <a14:foregroundMark x1="49121" y1="58594" x2="45898" y2="57422"/>
                        <a14:foregroundMark x1="45215" y1="55469" x2="46191" y2="53255"/>
                        <a14:foregroundMark x1="48633" y1="52474" x2="52539" y2="4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44435" t="28194"/>
          <a:stretch/>
        </p:blipFill>
        <p:spPr>
          <a:xfrm rot="19354103">
            <a:off x="3775506" y="1502007"/>
            <a:ext cx="5080838" cy="49244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Sory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about this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calender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6810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70E63F-C9D1-4E0C-9A40-BC278EC8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8771" y="-1564913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ED59D-6952-46C0-B217-63965362C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04461" y="1094959"/>
            <a:ext cx="721939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7A21F1-A3D9-4B4C-974C-1A95B116A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5451" y="999217"/>
            <a:ext cx="1905000" cy="2571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57699-53CE-47A4-8BD4-E6547D42C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4048" y="999217"/>
            <a:ext cx="3057952" cy="3524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91182-5D12-4B65-A148-C7D1BA6FBC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-2736697" y="-4096412"/>
            <a:ext cx="517127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8E53D6-A1F1-4BA4-8AB3-45FE6644E2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790057" y="4137644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47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9C2C36-C540-CFB1-89C2-EF8B85DF3CAD}"/>
              </a:ext>
            </a:extLst>
          </p:cNvPr>
          <p:cNvGrpSpPr/>
          <p:nvPr/>
        </p:nvGrpSpPr>
        <p:grpSpPr>
          <a:xfrm>
            <a:off x="7109298" y="1554480"/>
            <a:ext cx="2720502" cy="3276600"/>
            <a:chOff x="7109298" y="1554480"/>
            <a:chExt cx="2720502" cy="3276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0D4DB6-CC9B-F1C3-2591-313933E0B5F5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10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KRUSTY KRAB 2 OPENS</a:t>
              </a:r>
            </a:p>
          </p:txBody>
        </p:sp>
        <p:pic>
          <p:nvPicPr>
            <p:cNvPr id="1026" name="Picture 2" descr="The Krusty Krab by TransparentStuff on DeviantArt">
              <a:extLst>
                <a:ext uri="{FF2B5EF4-FFF2-40B4-BE49-F238E27FC236}">
                  <a16:creationId xmlns:a16="http://schemas.microsoft.com/office/drawing/2014/main" id="{18E648B4-34AB-E351-9E5A-FBE3E9B73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41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298" y="2641157"/>
              <a:ext cx="2720502" cy="204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4448D6-7F40-AF09-606B-04F7399C9AF8}"/>
              </a:ext>
            </a:extLst>
          </p:cNvPr>
          <p:cNvGrpSpPr/>
          <p:nvPr/>
        </p:nvGrpSpPr>
        <p:grpSpPr>
          <a:xfrm>
            <a:off x="937374" y="7437120"/>
            <a:ext cx="2859202" cy="3276600"/>
            <a:chOff x="7223760" y="1554480"/>
            <a:chExt cx="2859202" cy="3276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147F01-DDFB-B9FA-F1DF-4F7F0B4158EC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9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WILL YOU SNAIL RELEASE DATE</a:t>
              </a: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(Underrated game)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pic>
          <p:nvPicPr>
            <p:cNvPr id="12" name="Picture 11" descr="A picture containing screenshot, electric blue&#10;&#10;Description automatically generated">
              <a:extLst>
                <a:ext uri="{FF2B5EF4-FFF2-40B4-BE49-F238E27FC236}">
                  <a16:creationId xmlns:a16="http://schemas.microsoft.com/office/drawing/2014/main" id="{E629D010-7049-62EB-7E27-328B75EE3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 trans="43000" pencilSize="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5" t="13999" r="55750" b="42445"/>
            <a:stretch/>
          </p:blipFill>
          <p:spPr>
            <a:xfrm>
              <a:off x="8526780" y="2928026"/>
              <a:ext cx="1556182" cy="125519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E33B6-A5BD-DA4B-3151-D5F94FE6B3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073" b="92448" l="43848" r="98047">
                        <a14:foregroundMark x1="55273" y1="44922" x2="70215" y2="44141"/>
                        <a14:foregroundMark x1="70215" y1="44141" x2="73145" y2="56771"/>
                        <a14:foregroundMark x1="73145" y1="56771" x2="69531" y2="63802"/>
                        <a14:foregroundMark x1="69531" y1="63802" x2="73633" y2="78646"/>
                        <a14:foregroundMark x1="73633" y1="78646" x2="85449" y2="64714"/>
                        <a14:foregroundMark x1="85449" y1="64714" x2="79980" y2="85938"/>
                        <a14:foregroundMark x1="79980" y1="85938" x2="79980" y2="85938"/>
                        <a14:foregroundMark x1="62891" y1="38021" x2="58984" y2="48438"/>
                        <a14:foregroundMark x1="58984" y1="48438" x2="47949" y2="61328"/>
                        <a14:foregroundMark x1="47949" y1="61328" x2="62988" y2="74740"/>
                        <a14:foregroundMark x1="62988" y1="74740" x2="83789" y2="72135"/>
                        <a14:foregroundMark x1="83789" y1="72135" x2="82129" y2="70182"/>
                        <a14:foregroundMark x1="80273" y1="53776" x2="83496" y2="47005"/>
                        <a14:foregroundMark x1="83496" y1="47005" x2="79785" y2="43359"/>
                        <a14:foregroundMark x1="96777" y1="47266" x2="68555" y2="52214"/>
                        <a14:foregroundMark x1="68555" y1="52214" x2="68555" y2="52214"/>
                        <a14:foregroundMark x1="67773" y1="35938" x2="67969" y2="45833"/>
                        <a14:foregroundMark x1="67969" y1="45833" x2="52832" y2="46354"/>
                        <a14:foregroundMark x1="52832" y1="46354" x2="52246" y2="42839"/>
                        <a14:foregroundMark x1="67969" y1="38151" x2="60938" y2="39063"/>
                        <a14:foregroundMark x1="60938" y1="39063" x2="68262" y2="39974"/>
                        <a14:foregroundMark x1="68262" y1="39974" x2="63086" y2="43099"/>
                        <a14:foregroundMark x1="64453" y1="33073" x2="72266" y2="39323"/>
                        <a14:foregroundMark x1="47559" y1="68880" x2="61035" y2="79036"/>
                        <a14:foregroundMark x1="61035" y1="79036" x2="75684" y2="77995"/>
                        <a14:foregroundMark x1="75684" y1="77995" x2="82422" y2="71745"/>
                        <a14:foregroundMark x1="82422" y1="71745" x2="80566" y2="71354"/>
                        <a14:foregroundMark x1="66309" y1="87370" x2="44824" y2="47526"/>
                        <a14:foregroundMark x1="44824" y1="47526" x2="56641" y2="63802"/>
                        <a14:foregroundMark x1="56641" y1="63802" x2="70313" y2="60938"/>
                        <a14:foregroundMark x1="70313" y1="60938" x2="48926" y2="43490"/>
                        <a14:foregroundMark x1="63281" y1="53125" x2="77246" y2="53385"/>
                        <a14:foregroundMark x1="77246" y1="53385" x2="78320" y2="64323"/>
                        <a14:foregroundMark x1="78320" y1="64323" x2="81055" y2="64453"/>
                        <a14:foregroundMark x1="49121" y1="68229" x2="50586" y2="65755"/>
                        <a14:foregroundMark x1="52246" y1="68620" x2="45703" y2="73958"/>
                        <a14:foregroundMark x1="45703" y1="73958" x2="52441" y2="74479"/>
                        <a14:foregroundMark x1="52441" y1="74479" x2="52734" y2="74870"/>
                        <a14:foregroundMark x1="71387" y1="86198" x2="68457" y2="85026"/>
                        <a14:foregroundMark x1="43945" y1="69531" x2="51953" y2="70703"/>
                        <a14:foregroundMark x1="50391" y1="49479" x2="52734" y2="49219"/>
                        <a14:foregroundMark x1="84375" y1="54688" x2="87695" y2="53646"/>
                        <a14:foregroundMark x1="96387" y1="49609" x2="94141" y2="49740"/>
                        <a14:foregroundMark x1="85156" y1="54297" x2="88867" y2="51302"/>
                        <a14:foregroundMark x1="92285" y1="45182" x2="92285" y2="45182"/>
                        <a14:foregroundMark x1="93164" y1="44922" x2="93164" y2="44922"/>
                        <a14:foregroundMark x1="95508" y1="44401" x2="95508" y2="44401"/>
                        <a14:foregroundMark x1="95996" y1="43490" x2="95996" y2="43490"/>
                        <a14:foregroundMark x1="96680" y1="44141" x2="93945" y2="51432"/>
                        <a14:foregroundMark x1="93945" y1="51432" x2="95215" y2="44271"/>
                        <a14:foregroundMark x1="95215" y1="44271" x2="95898" y2="44141"/>
                        <a14:foregroundMark x1="68945" y1="87109" x2="70410" y2="87109"/>
                        <a14:foregroundMark x1="46484" y1="53125" x2="45508" y2="56380"/>
                        <a14:foregroundMark x1="45996" y1="57031" x2="45313" y2="54818"/>
                        <a14:foregroundMark x1="80762" y1="56250" x2="90332" y2="49870"/>
                        <a14:foregroundMark x1="90332" y1="49870" x2="90430" y2="49609"/>
                        <a14:foregroundMark x1="82520" y1="56510" x2="94336" y2="48958"/>
                        <a14:foregroundMark x1="91602" y1="48177" x2="96484" y2="44271"/>
                        <a14:foregroundMark x1="96191" y1="44141" x2="91406" y2="47266"/>
                        <a14:foregroundMark x1="91406" y1="47266" x2="94922" y2="46615"/>
                        <a14:foregroundMark x1="93262" y1="45703" x2="90234" y2="49349"/>
                        <a14:foregroundMark x1="93359" y1="45833" x2="96582" y2="43359"/>
                        <a14:foregroundMark x1="96387" y1="43490" x2="95703" y2="47266"/>
                        <a14:foregroundMark x1="93457" y1="44531" x2="91406" y2="46224"/>
                        <a14:foregroundMark x1="91797" y1="46224" x2="95117" y2="43620"/>
                        <a14:foregroundMark x1="95117" y1="43750" x2="98047" y2="44401"/>
                        <a14:foregroundMark x1="98047" y1="44401" x2="98047" y2="46354"/>
                        <a14:foregroundMark x1="97363" y1="45313" x2="95508" y2="46745"/>
                        <a14:foregroundMark x1="97754" y1="45833" x2="96387" y2="45833"/>
                        <a14:foregroundMark x1="95703" y1="47005" x2="95801" y2="49740"/>
                        <a14:foregroundMark x1="95605" y1="48307" x2="94727" y2="51042"/>
                        <a14:foregroundMark x1="94727" y1="51042" x2="92090" y2="51042"/>
                        <a14:foregroundMark x1="92090" y1="51042" x2="96289" y2="50130"/>
                        <a14:foregroundMark x1="88574" y1="50260" x2="82324" y2="53776"/>
                        <a14:foregroundMark x1="86328" y1="52344" x2="78320" y2="57031"/>
                        <a14:foregroundMark x1="80176" y1="56250" x2="77930" y2="60156"/>
                        <a14:foregroundMark x1="76953" y1="62240" x2="67773" y2="80339"/>
                        <a14:foregroundMark x1="68945" y1="85286" x2="67676" y2="68490"/>
                        <a14:foregroundMark x1="68262" y1="77214" x2="67090" y2="84375"/>
                        <a14:foregroundMark x1="67090" y1="84375" x2="69238" y2="70313"/>
                        <a14:foregroundMark x1="69238" y1="70313" x2="63867" y2="70573"/>
                        <a14:foregroundMark x1="63574" y1="66536" x2="58301" y2="65755"/>
                        <a14:foregroundMark x1="58301" y1="65755" x2="56738" y2="69531"/>
                        <a14:foregroundMark x1="62891" y1="66276" x2="65137" y2="70833"/>
                        <a14:foregroundMark x1="68945" y1="67448" x2="68066" y2="71745"/>
                        <a14:foregroundMark x1="65527" y1="64714" x2="74902" y2="69401"/>
                        <a14:foregroundMark x1="74902" y1="69401" x2="73828" y2="70964"/>
                        <a14:foregroundMark x1="64746" y1="65885" x2="61230" y2="64323"/>
                        <a14:foregroundMark x1="69141" y1="48047" x2="71875" y2="44792"/>
                        <a14:foregroundMark x1="73730" y1="50391" x2="68262" y2="58724"/>
                        <a14:foregroundMark x1="68262" y1="58724" x2="68359" y2="58724"/>
                        <a14:foregroundMark x1="75293" y1="47266" x2="70605" y2="43099"/>
                        <a14:foregroundMark x1="70605" y1="43099" x2="70410" y2="44792"/>
                        <a14:foregroundMark x1="74414" y1="48568" x2="73535" y2="46484"/>
                        <a14:foregroundMark x1="76270" y1="47526" x2="76270" y2="46615"/>
                        <a14:foregroundMark x1="73730" y1="48307" x2="74805" y2="48958"/>
                        <a14:foregroundMark x1="75488" y1="46224" x2="74805" y2="51823"/>
                        <a14:foregroundMark x1="74512" y1="49479" x2="71289" y2="49349"/>
                        <a14:foregroundMark x1="76465" y1="48307" x2="77148" y2="50391"/>
                        <a14:foregroundMark x1="74805" y1="42839" x2="76074" y2="44792"/>
                        <a14:foregroundMark x1="52148" y1="50781" x2="54688" y2="52474"/>
                        <a14:foregroundMark x1="51074" y1="67448" x2="49023" y2="70182"/>
                        <a14:foregroundMark x1="48047" y1="67448" x2="45801" y2="73438"/>
                        <a14:foregroundMark x1="48633" y1="68099" x2="51563" y2="68750"/>
                        <a14:foregroundMark x1="49512" y1="65495" x2="50391" y2="65755"/>
                        <a14:foregroundMark x1="49805" y1="66016" x2="51074" y2="66797"/>
                        <a14:foregroundMark x1="47949" y1="65625" x2="50000" y2="66016"/>
                        <a14:foregroundMark x1="49121" y1="66146" x2="52148" y2="66797"/>
                        <a14:foregroundMark x1="52246" y1="69531" x2="54004" y2="71094"/>
                        <a14:foregroundMark x1="47656" y1="68620" x2="46484" y2="69401"/>
                        <a14:foregroundMark x1="65625" y1="84635" x2="69629" y2="84245"/>
                        <a14:foregroundMark x1="69531" y1="84505" x2="65137" y2="83333"/>
                        <a14:foregroundMark x1="65723" y1="82552" x2="66797" y2="82292"/>
                        <a14:foregroundMark x1="66699" y1="86589" x2="68652" y2="85938"/>
                        <a14:foregroundMark x1="70801" y1="84635" x2="70215" y2="84635"/>
                        <a14:foregroundMark x1="68262" y1="86719" x2="70020" y2="83594"/>
                        <a14:foregroundMark x1="69922" y1="83724" x2="70215" y2="84375"/>
                        <a14:foregroundMark x1="70508" y1="83203" x2="72070" y2="85286"/>
                        <a14:foregroundMark x1="66406" y1="73047" x2="66602" y2="75911"/>
                        <a14:foregroundMark x1="66211" y1="73307" x2="66797" y2="70833"/>
                        <a14:foregroundMark x1="64063" y1="69922" x2="58203" y2="70443"/>
                        <a14:foregroundMark x1="56152" y1="69531" x2="52051" y2="67708"/>
                        <a14:foregroundMark x1="53711" y1="47526" x2="52441" y2="51172"/>
                        <a14:foregroundMark x1="52441" y1="48828" x2="53125" y2="49479"/>
                        <a14:foregroundMark x1="50000" y1="48307" x2="47656" y2="50781"/>
                        <a14:foregroundMark x1="64648" y1="48047" x2="67578" y2="47396"/>
                        <a14:foregroundMark x1="80566" y1="57161" x2="79688" y2="59245"/>
                        <a14:foregroundMark x1="68750" y1="66797" x2="67383" y2="66797"/>
                        <a14:foregroundMark x1="66602" y1="67708" x2="66113" y2="69141"/>
                        <a14:foregroundMark x1="81934" y1="56250" x2="78320" y2="59505"/>
                        <a14:foregroundMark x1="78613" y1="59896" x2="80469" y2="58073"/>
                        <a14:foregroundMark x1="79004" y1="60026" x2="80957" y2="58073"/>
                        <a14:foregroundMark x1="48926" y1="48958" x2="52344" y2="48438"/>
                        <a14:foregroundMark x1="51855" y1="48177" x2="48828" y2="48438"/>
                        <a14:foregroundMark x1="49121" y1="58594" x2="45898" y2="57422"/>
                        <a14:foregroundMark x1="45215" y1="55469" x2="46191" y2="53255"/>
                        <a14:foregroundMark x1="48633" y1="52474" x2="52539" y2="4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44435" t="28194"/>
          <a:stretch/>
        </p:blipFill>
        <p:spPr>
          <a:xfrm rot="6124655">
            <a:off x="259851" y="2946156"/>
            <a:ext cx="5080838" cy="49244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Sory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about this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calender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56985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9C2C36-C540-CFB1-89C2-EF8B85DF3CAD}"/>
              </a:ext>
            </a:extLst>
          </p:cNvPr>
          <p:cNvGrpSpPr/>
          <p:nvPr/>
        </p:nvGrpSpPr>
        <p:grpSpPr>
          <a:xfrm>
            <a:off x="7109298" y="1554480"/>
            <a:ext cx="2720502" cy="3276600"/>
            <a:chOff x="7109298" y="1554480"/>
            <a:chExt cx="2720502" cy="3276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0D4DB6-CC9B-F1C3-2591-313933E0B5F5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10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KRUSTY KRAB 2 OPENS</a:t>
              </a:r>
            </a:p>
          </p:txBody>
        </p:sp>
        <p:pic>
          <p:nvPicPr>
            <p:cNvPr id="1026" name="Picture 2" descr="The Krusty Krab by TransparentStuff on DeviantArt">
              <a:extLst>
                <a:ext uri="{FF2B5EF4-FFF2-40B4-BE49-F238E27FC236}">
                  <a16:creationId xmlns:a16="http://schemas.microsoft.com/office/drawing/2014/main" id="{18E648B4-34AB-E351-9E5A-FBE3E9B73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41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298" y="2641157"/>
              <a:ext cx="2720502" cy="204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E33B6-A5BD-DA4B-3151-D5F94FE6B3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73" b="92448" l="43848" r="98047">
                        <a14:foregroundMark x1="55273" y1="44922" x2="70215" y2="44141"/>
                        <a14:foregroundMark x1="70215" y1="44141" x2="73145" y2="56771"/>
                        <a14:foregroundMark x1="73145" y1="56771" x2="69531" y2="63802"/>
                        <a14:foregroundMark x1="69531" y1="63802" x2="73633" y2="78646"/>
                        <a14:foregroundMark x1="73633" y1="78646" x2="85449" y2="64714"/>
                        <a14:foregroundMark x1="85449" y1="64714" x2="79980" y2="85938"/>
                        <a14:foregroundMark x1="79980" y1="85938" x2="79980" y2="85938"/>
                        <a14:foregroundMark x1="62891" y1="38021" x2="58984" y2="48438"/>
                        <a14:foregroundMark x1="58984" y1="48438" x2="47949" y2="61328"/>
                        <a14:foregroundMark x1="47949" y1="61328" x2="62988" y2="74740"/>
                        <a14:foregroundMark x1="62988" y1="74740" x2="83789" y2="72135"/>
                        <a14:foregroundMark x1="83789" y1="72135" x2="82129" y2="70182"/>
                        <a14:foregroundMark x1="80273" y1="53776" x2="83496" y2="47005"/>
                        <a14:foregroundMark x1="83496" y1="47005" x2="79785" y2="43359"/>
                        <a14:foregroundMark x1="96777" y1="47266" x2="68555" y2="52214"/>
                        <a14:foregroundMark x1="68555" y1="52214" x2="68555" y2="52214"/>
                        <a14:foregroundMark x1="67773" y1="35938" x2="67969" y2="45833"/>
                        <a14:foregroundMark x1="67969" y1="45833" x2="52832" y2="46354"/>
                        <a14:foregroundMark x1="52832" y1="46354" x2="52246" y2="42839"/>
                        <a14:foregroundMark x1="67969" y1="38151" x2="60938" y2="39063"/>
                        <a14:foregroundMark x1="60938" y1="39063" x2="68262" y2="39974"/>
                        <a14:foregroundMark x1="68262" y1="39974" x2="63086" y2="43099"/>
                        <a14:foregroundMark x1="64453" y1="33073" x2="72266" y2="39323"/>
                        <a14:foregroundMark x1="47559" y1="68880" x2="61035" y2="79036"/>
                        <a14:foregroundMark x1="61035" y1="79036" x2="75684" y2="77995"/>
                        <a14:foregroundMark x1="75684" y1="77995" x2="82422" y2="71745"/>
                        <a14:foregroundMark x1="82422" y1="71745" x2="80566" y2="71354"/>
                        <a14:foregroundMark x1="66309" y1="87370" x2="44824" y2="47526"/>
                        <a14:foregroundMark x1="44824" y1="47526" x2="56641" y2="63802"/>
                        <a14:foregroundMark x1="56641" y1="63802" x2="70313" y2="60938"/>
                        <a14:foregroundMark x1="70313" y1="60938" x2="48926" y2="43490"/>
                        <a14:foregroundMark x1="63281" y1="53125" x2="77246" y2="53385"/>
                        <a14:foregroundMark x1="77246" y1="53385" x2="78320" y2="64323"/>
                        <a14:foregroundMark x1="78320" y1="64323" x2="81055" y2="64453"/>
                        <a14:foregroundMark x1="49121" y1="68229" x2="50586" y2="65755"/>
                        <a14:foregroundMark x1="52246" y1="68620" x2="45703" y2="73958"/>
                        <a14:foregroundMark x1="45703" y1="73958" x2="52441" y2="74479"/>
                        <a14:foregroundMark x1="52441" y1="74479" x2="52734" y2="74870"/>
                        <a14:foregroundMark x1="71387" y1="86198" x2="68457" y2="85026"/>
                        <a14:foregroundMark x1="43945" y1="69531" x2="51953" y2="70703"/>
                        <a14:foregroundMark x1="50391" y1="49479" x2="52734" y2="49219"/>
                        <a14:foregroundMark x1="84375" y1="54688" x2="87695" y2="53646"/>
                        <a14:foregroundMark x1="96387" y1="49609" x2="94141" y2="49740"/>
                        <a14:foregroundMark x1="85156" y1="54297" x2="88867" y2="51302"/>
                        <a14:foregroundMark x1="92285" y1="45182" x2="92285" y2="45182"/>
                        <a14:foregroundMark x1="93164" y1="44922" x2="93164" y2="44922"/>
                        <a14:foregroundMark x1="95508" y1="44401" x2="95508" y2="44401"/>
                        <a14:foregroundMark x1="95996" y1="43490" x2="95996" y2="43490"/>
                        <a14:foregroundMark x1="96680" y1="44141" x2="93945" y2="51432"/>
                        <a14:foregroundMark x1="93945" y1="51432" x2="95215" y2="44271"/>
                        <a14:foregroundMark x1="95215" y1="44271" x2="95898" y2="44141"/>
                        <a14:foregroundMark x1="68945" y1="87109" x2="70410" y2="87109"/>
                        <a14:foregroundMark x1="46484" y1="53125" x2="45508" y2="56380"/>
                        <a14:foregroundMark x1="45996" y1="57031" x2="45313" y2="54818"/>
                        <a14:foregroundMark x1="80762" y1="56250" x2="90332" y2="49870"/>
                        <a14:foregroundMark x1="90332" y1="49870" x2="90430" y2="49609"/>
                        <a14:foregroundMark x1="82520" y1="56510" x2="94336" y2="48958"/>
                        <a14:foregroundMark x1="91602" y1="48177" x2="96484" y2="44271"/>
                        <a14:foregroundMark x1="96191" y1="44141" x2="91406" y2="47266"/>
                        <a14:foregroundMark x1="91406" y1="47266" x2="94922" y2="46615"/>
                        <a14:foregroundMark x1="93262" y1="45703" x2="90234" y2="49349"/>
                        <a14:foregroundMark x1="93359" y1="45833" x2="96582" y2="43359"/>
                        <a14:foregroundMark x1="96387" y1="43490" x2="95703" y2="47266"/>
                        <a14:foregroundMark x1="93457" y1="44531" x2="91406" y2="46224"/>
                        <a14:foregroundMark x1="91797" y1="46224" x2="95117" y2="43620"/>
                        <a14:foregroundMark x1="95117" y1="43750" x2="98047" y2="44401"/>
                        <a14:foregroundMark x1="98047" y1="44401" x2="98047" y2="46354"/>
                        <a14:foregroundMark x1="97363" y1="45313" x2="95508" y2="46745"/>
                        <a14:foregroundMark x1="97754" y1="45833" x2="96387" y2="45833"/>
                        <a14:foregroundMark x1="95703" y1="47005" x2="95801" y2="49740"/>
                        <a14:foregroundMark x1="95605" y1="48307" x2="94727" y2="51042"/>
                        <a14:foregroundMark x1="94727" y1="51042" x2="92090" y2="51042"/>
                        <a14:foregroundMark x1="92090" y1="51042" x2="96289" y2="50130"/>
                        <a14:foregroundMark x1="88574" y1="50260" x2="82324" y2="53776"/>
                        <a14:foregroundMark x1="86328" y1="52344" x2="78320" y2="57031"/>
                        <a14:foregroundMark x1="80176" y1="56250" x2="77930" y2="60156"/>
                        <a14:foregroundMark x1="76953" y1="62240" x2="67773" y2="80339"/>
                        <a14:foregroundMark x1="68945" y1="85286" x2="67676" y2="68490"/>
                        <a14:foregroundMark x1="68262" y1="77214" x2="67090" y2="84375"/>
                        <a14:foregroundMark x1="67090" y1="84375" x2="69238" y2="70313"/>
                        <a14:foregroundMark x1="69238" y1="70313" x2="63867" y2="70573"/>
                        <a14:foregroundMark x1="63574" y1="66536" x2="58301" y2="65755"/>
                        <a14:foregroundMark x1="58301" y1="65755" x2="56738" y2="69531"/>
                        <a14:foregroundMark x1="62891" y1="66276" x2="65137" y2="70833"/>
                        <a14:foregroundMark x1="68945" y1="67448" x2="68066" y2="71745"/>
                        <a14:foregroundMark x1="65527" y1="64714" x2="74902" y2="69401"/>
                        <a14:foregroundMark x1="74902" y1="69401" x2="73828" y2="70964"/>
                        <a14:foregroundMark x1="64746" y1="65885" x2="61230" y2="64323"/>
                        <a14:foregroundMark x1="69141" y1="48047" x2="71875" y2="44792"/>
                        <a14:foregroundMark x1="73730" y1="50391" x2="68262" y2="58724"/>
                        <a14:foregroundMark x1="68262" y1="58724" x2="68359" y2="58724"/>
                        <a14:foregroundMark x1="75293" y1="47266" x2="70605" y2="43099"/>
                        <a14:foregroundMark x1="70605" y1="43099" x2="70410" y2="44792"/>
                        <a14:foregroundMark x1="74414" y1="48568" x2="73535" y2="46484"/>
                        <a14:foregroundMark x1="76270" y1="47526" x2="76270" y2="46615"/>
                        <a14:foregroundMark x1="73730" y1="48307" x2="74805" y2="48958"/>
                        <a14:foregroundMark x1="75488" y1="46224" x2="74805" y2="51823"/>
                        <a14:foregroundMark x1="74512" y1="49479" x2="71289" y2="49349"/>
                        <a14:foregroundMark x1="76465" y1="48307" x2="77148" y2="50391"/>
                        <a14:foregroundMark x1="74805" y1="42839" x2="76074" y2="44792"/>
                        <a14:foregroundMark x1="52148" y1="50781" x2="54688" y2="52474"/>
                        <a14:foregroundMark x1="51074" y1="67448" x2="49023" y2="70182"/>
                        <a14:foregroundMark x1="48047" y1="67448" x2="45801" y2="73438"/>
                        <a14:foregroundMark x1="48633" y1="68099" x2="51563" y2="68750"/>
                        <a14:foregroundMark x1="49512" y1="65495" x2="50391" y2="65755"/>
                        <a14:foregroundMark x1="49805" y1="66016" x2="51074" y2="66797"/>
                        <a14:foregroundMark x1="47949" y1="65625" x2="50000" y2="66016"/>
                        <a14:foregroundMark x1="49121" y1="66146" x2="52148" y2="66797"/>
                        <a14:foregroundMark x1="52246" y1="69531" x2="54004" y2="71094"/>
                        <a14:foregroundMark x1="47656" y1="68620" x2="46484" y2="69401"/>
                        <a14:foregroundMark x1="65625" y1="84635" x2="69629" y2="84245"/>
                        <a14:foregroundMark x1="69531" y1="84505" x2="65137" y2="83333"/>
                        <a14:foregroundMark x1="65723" y1="82552" x2="66797" y2="82292"/>
                        <a14:foregroundMark x1="66699" y1="86589" x2="68652" y2="85938"/>
                        <a14:foregroundMark x1="70801" y1="84635" x2="70215" y2="84635"/>
                        <a14:foregroundMark x1="68262" y1="86719" x2="70020" y2="83594"/>
                        <a14:foregroundMark x1="69922" y1="83724" x2="70215" y2="84375"/>
                        <a14:foregroundMark x1="70508" y1="83203" x2="72070" y2="85286"/>
                        <a14:foregroundMark x1="66406" y1="73047" x2="66602" y2="75911"/>
                        <a14:foregroundMark x1="66211" y1="73307" x2="66797" y2="70833"/>
                        <a14:foregroundMark x1="64063" y1="69922" x2="58203" y2="70443"/>
                        <a14:foregroundMark x1="56152" y1="69531" x2="52051" y2="67708"/>
                        <a14:foregroundMark x1="53711" y1="47526" x2="52441" y2="51172"/>
                        <a14:foregroundMark x1="52441" y1="48828" x2="53125" y2="49479"/>
                        <a14:foregroundMark x1="50000" y1="48307" x2="47656" y2="50781"/>
                        <a14:foregroundMark x1="64648" y1="48047" x2="67578" y2="47396"/>
                        <a14:foregroundMark x1="80566" y1="57161" x2="79688" y2="59245"/>
                        <a14:foregroundMark x1="68750" y1="66797" x2="67383" y2="66797"/>
                        <a14:foregroundMark x1="66602" y1="67708" x2="66113" y2="69141"/>
                        <a14:foregroundMark x1="81934" y1="56250" x2="78320" y2="59505"/>
                        <a14:foregroundMark x1="78613" y1="59896" x2="80469" y2="58073"/>
                        <a14:foregroundMark x1="79004" y1="60026" x2="80957" y2="58073"/>
                        <a14:foregroundMark x1="48926" y1="48958" x2="52344" y2="48438"/>
                        <a14:foregroundMark x1="51855" y1="48177" x2="48828" y2="48438"/>
                        <a14:foregroundMark x1="49121" y1="58594" x2="45898" y2="57422"/>
                        <a14:foregroundMark x1="45215" y1="55469" x2="46191" y2="53255"/>
                        <a14:foregroundMark x1="48633" y1="52474" x2="52539" y2="4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4435" t="28194"/>
          <a:stretch/>
        </p:blipFill>
        <p:spPr>
          <a:xfrm rot="20131323">
            <a:off x="1860051" y="2219301"/>
            <a:ext cx="5080838" cy="49244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Because today’s the grand opening ceremony of the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Krusty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Krab 2!</a:t>
            </a:r>
          </a:p>
        </p:txBody>
      </p:sp>
    </p:spTree>
    <p:extLst>
      <p:ext uri="{BB962C8B-B14F-4D97-AF65-F5344CB8AC3E}">
        <p14:creationId xmlns:p14="http://schemas.microsoft.com/office/powerpoint/2010/main" val="4101703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9C2C36-C540-CFB1-89C2-EF8B85DF3CAD}"/>
              </a:ext>
            </a:extLst>
          </p:cNvPr>
          <p:cNvGrpSpPr/>
          <p:nvPr/>
        </p:nvGrpSpPr>
        <p:grpSpPr>
          <a:xfrm>
            <a:off x="7109298" y="1554480"/>
            <a:ext cx="2720502" cy="3276600"/>
            <a:chOff x="7109298" y="1554480"/>
            <a:chExt cx="2720502" cy="3276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0D4DB6-CC9B-F1C3-2591-313933E0B5F5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10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KRUSTY KRAB 2 OPENS</a:t>
              </a:r>
            </a:p>
          </p:txBody>
        </p:sp>
        <p:pic>
          <p:nvPicPr>
            <p:cNvPr id="1026" name="Picture 2" descr="The Krusty Krab by TransparentStuff on DeviantArt">
              <a:extLst>
                <a:ext uri="{FF2B5EF4-FFF2-40B4-BE49-F238E27FC236}">
                  <a16:creationId xmlns:a16="http://schemas.microsoft.com/office/drawing/2014/main" id="{18E648B4-34AB-E351-9E5A-FBE3E9B73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41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298" y="2641157"/>
              <a:ext cx="2720502" cy="204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E33B6-A5BD-DA4B-3151-D5F94FE6B3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73" b="92448" l="43848" r="98047">
                        <a14:foregroundMark x1="55273" y1="44922" x2="70215" y2="44141"/>
                        <a14:foregroundMark x1="70215" y1="44141" x2="73145" y2="56771"/>
                        <a14:foregroundMark x1="73145" y1="56771" x2="69531" y2="63802"/>
                        <a14:foregroundMark x1="69531" y1="63802" x2="73633" y2="78646"/>
                        <a14:foregroundMark x1="73633" y1="78646" x2="85449" y2="64714"/>
                        <a14:foregroundMark x1="85449" y1="64714" x2="79980" y2="85938"/>
                        <a14:foregroundMark x1="79980" y1="85938" x2="79980" y2="85938"/>
                        <a14:foregroundMark x1="62891" y1="38021" x2="58984" y2="48438"/>
                        <a14:foregroundMark x1="58984" y1="48438" x2="47949" y2="61328"/>
                        <a14:foregroundMark x1="47949" y1="61328" x2="62988" y2="74740"/>
                        <a14:foregroundMark x1="62988" y1="74740" x2="83789" y2="72135"/>
                        <a14:foregroundMark x1="83789" y1="72135" x2="82129" y2="70182"/>
                        <a14:foregroundMark x1="80273" y1="53776" x2="83496" y2="47005"/>
                        <a14:foregroundMark x1="83496" y1="47005" x2="79785" y2="43359"/>
                        <a14:foregroundMark x1="96777" y1="47266" x2="68555" y2="52214"/>
                        <a14:foregroundMark x1="68555" y1="52214" x2="68555" y2="52214"/>
                        <a14:foregroundMark x1="67773" y1="35938" x2="67969" y2="45833"/>
                        <a14:foregroundMark x1="67969" y1="45833" x2="52832" y2="46354"/>
                        <a14:foregroundMark x1="52832" y1="46354" x2="52246" y2="42839"/>
                        <a14:foregroundMark x1="67969" y1="38151" x2="60938" y2="39063"/>
                        <a14:foregroundMark x1="60938" y1="39063" x2="68262" y2="39974"/>
                        <a14:foregroundMark x1="68262" y1="39974" x2="63086" y2="43099"/>
                        <a14:foregroundMark x1="64453" y1="33073" x2="72266" y2="39323"/>
                        <a14:foregroundMark x1="47559" y1="68880" x2="61035" y2="79036"/>
                        <a14:foregroundMark x1="61035" y1="79036" x2="75684" y2="77995"/>
                        <a14:foregroundMark x1="75684" y1="77995" x2="82422" y2="71745"/>
                        <a14:foregroundMark x1="82422" y1="71745" x2="80566" y2="71354"/>
                        <a14:foregroundMark x1="66309" y1="87370" x2="44824" y2="47526"/>
                        <a14:foregroundMark x1="44824" y1="47526" x2="56641" y2="63802"/>
                        <a14:foregroundMark x1="56641" y1="63802" x2="70313" y2="60938"/>
                        <a14:foregroundMark x1="70313" y1="60938" x2="48926" y2="43490"/>
                        <a14:foregroundMark x1="63281" y1="53125" x2="77246" y2="53385"/>
                        <a14:foregroundMark x1="77246" y1="53385" x2="78320" y2="64323"/>
                        <a14:foregroundMark x1="78320" y1="64323" x2="81055" y2="64453"/>
                        <a14:foregroundMark x1="49121" y1="68229" x2="50586" y2="65755"/>
                        <a14:foregroundMark x1="52246" y1="68620" x2="45703" y2="73958"/>
                        <a14:foregroundMark x1="45703" y1="73958" x2="52441" y2="74479"/>
                        <a14:foregroundMark x1="52441" y1="74479" x2="52734" y2="74870"/>
                        <a14:foregroundMark x1="71387" y1="86198" x2="68457" y2="85026"/>
                        <a14:foregroundMark x1="43945" y1="69531" x2="51953" y2="70703"/>
                        <a14:foregroundMark x1="50391" y1="49479" x2="52734" y2="49219"/>
                        <a14:foregroundMark x1="84375" y1="54688" x2="87695" y2="53646"/>
                        <a14:foregroundMark x1="96387" y1="49609" x2="94141" y2="49740"/>
                        <a14:foregroundMark x1="85156" y1="54297" x2="88867" y2="51302"/>
                        <a14:foregroundMark x1="92285" y1="45182" x2="92285" y2="45182"/>
                        <a14:foregroundMark x1="93164" y1="44922" x2="93164" y2="44922"/>
                        <a14:foregroundMark x1="95508" y1="44401" x2="95508" y2="44401"/>
                        <a14:foregroundMark x1="95996" y1="43490" x2="95996" y2="43490"/>
                        <a14:foregroundMark x1="96680" y1="44141" x2="93945" y2="51432"/>
                        <a14:foregroundMark x1="93945" y1="51432" x2="95215" y2="44271"/>
                        <a14:foregroundMark x1="95215" y1="44271" x2="95898" y2="44141"/>
                        <a14:foregroundMark x1="68945" y1="87109" x2="70410" y2="87109"/>
                        <a14:foregroundMark x1="46484" y1="53125" x2="45508" y2="56380"/>
                        <a14:foregroundMark x1="45996" y1="57031" x2="45313" y2="54818"/>
                        <a14:foregroundMark x1="80762" y1="56250" x2="90332" y2="49870"/>
                        <a14:foregroundMark x1="90332" y1="49870" x2="90430" y2="49609"/>
                        <a14:foregroundMark x1="82520" y1="56510" x2="94336" y2="48958"/>
                        <a14:foregroundMark x1="91602" y1="48177" x2="96484" y2="44271"/>
                        <a14:foregroundMark x1="96191" y1="44141" x2="91406" y2="47266"/>
                        <a14:foregroundMark x1="91406" y1="47266" x2="94922" y2="46615"/>
                        <a14:foregroundMark x1="93262" y1="45703" x2="90234" y2="49349"/>
                        <a14:foregroundMark x1="93359" y1="45833" x2="96582" y2="43359"/>
                        <a14:foregroundMark x1="96387" y1="43490" x2="95703" y2="47266"/>
                        <a14:foregroundMark x1="93457" y1="44531" x2="91406" y2="46224"/>
                        <a14:foregroundMark x1="91797" y1="46224" x2="95117" y2="43620"/>
                        <a14:foregroundMark x1="95117" y1="43750" x2="98047" y2="44401"/>
                        <a14:foregroundMark x1="98047" y1="44401" x2="98047" y2="46354"/>
                        <a14:foregroundMark x1="97363" y1="45313" x2="95508" y2="46745"/>
                        <a14:foregroundMark x1="97754" y1="45833" x2="96387" y2="45833"/>
                        <a14:foregroundMark x1="95703" y1="47005" x2="95801" y2="49740"/>
                        <a14:foregroundMark x1="95605" y1="48307" x2="94727" y2="51042"/>
                        <a14:foregroundMark x1="94727" y1="51042" x2="92090" y2="51042"/>
                        <a14:foregroundMark x1="92090" y1="51042" x2="96289" y2="50130"/>
                        <a14:foregroundMark x1="88574" y1="50260" x2="82324" y2="53776"/>
                        <a14:foregroundMark x1="86328" y1="52344" x2="78320" y2="57031"/>
                        <a14:foregroundMark x1="80176" y1="56250" x2="77930" y2="60156"/>
                        <a14:foregroundMark x1="76953" y1="62240" x2="67773" y2="80339"/>
                        <a14:foregroundMark x1="68945" y1="85286" x2="67676" y2="68490"/>
                        <a14:foregroundMark x1="68262" y1="77214" x2="67090" y2="84375"/>
                        <a14:foregroundMark x1="67090" y1="84375" x2="69238" y2="70313"/>
                        <a14:foregroundMark x1="69238" y1="70313" x2="63867" y2="70573"/>
                        <a14:foregroundMark x1="63574" y1="66536" x2="58301" y2="65755"/>
                        <a14:foregroundMark x1="58301" y1="65755" x2="56738" y2="69531"/>
                        <a14:foregroundMark x1="62891" y1="66276" x2="65137" y2="70833"/>
                        <a14:foregroundMark x1="68945" y1="67448" x2="68066" y2="71745"/>
                        <a14:foregroundMark x1="65527" y1="64714" x2="74902" y2="69401"/>
                        <a14:foregroundMark x1="74902" y1="69401" x2="73828" y2="70964"/>
                        <a14:foregroundMark x1="64746" y1="65885" x2="61230" y2="64323"/>
                        <a14:foregroundMark x1="69141" y1="48047" x2="71875" y2="44792"/>
                        <a14:foregroundMark x1="73730" y1="50391" x2="68262" y2="58724"/>
                        <a14:foregroundMark x1="68262" y1="58724" x2="68359" y2="58724"/>
                        <a14:foregroundMark x1="75293" y1="47266" x2="70605" y2="43099"/>
                        <a14:foregroundMark x1="70605" y1="43099" x2="70410" y2="44792"/>
                        <a14:foregroundMark x1="74414" y1="48568" x2="73535" y2="46484"/>
                        <a14:foregroundMark x1="76270" y1="47526" x2="76270" y2="46615"/>
                        <a14:foregroundMark x1="73730" y1="48307" x2="74805" y2="48958"/>
                        <a14:foregroundMark x1="75488" y1="46224" x2="74805" y2="51823"/>
                        <a14:foregroundMark x1="74512" y1="49479" x2="71289" y2="49349"/>
                        <a14:foregroundMark x1="76465" y1="48307" x2="77148" y2="50391"/>
                        <a14:foregroundMark x1="74805" y1="42839" x2="76074" y2="44792"/>
                        <a14:foregroundMark x1="52148" y1="50781" x2="54688" y2="52474"/>
                        <a14:foregroundMark x1="51074" y1="67448" x2="49023" y2="70182"/>
                        <a14:foregroundMark x1="48047" y1="67448" x2="45801" y2="73438"/>
                        <a14:foregroundMark x1="48633" y1="68099" x2="51563" y2="68750"/>
                        <a14:foregroundMark x1="49512" y1="65495" x2="50391" y2="65755"/>
                        <a14:foregroundMark x1="49805" y1="66016" x2="51074" y2="66797"/>
                        <a14:foregroundMark x1="47949" y1="65625" x2="50000" y2="66016"/>
                        <a14:foregroundMark x1="49121" y1="66146" x2="52148" y2="66797"/>
                        <a14:foregroundMark x1="52246" y1="69531" x2="54004" y2="71094"/>
                        <a14:foregroundMark x1="47656" y1="68620" x2="46484" y2="69401"/>
                        <a14:foregroundMark x1="65625" y1="84635" x2="69629" y2="84245"/>
                        <a14:foregroundMark x1="69531" y1="84505" x2="65137" y2="83333"/>
                        <a14:foregroundMark x1="65723" y1="82552" x2="66797" y2="82292"/>
                        <a14:foregroundMark x1="66699" y1="86589" x2="68652" y2="85938"/>
                        <a14:foregroundMark x1="70801" y1="84635" x2="70215" y2="84635"/>
                        <a14:foregroundMark x1="68262" y1="86719" x2="70020" y2="83594"/>
                        <a14:foregroundMark x1="69922" y1="83724" x2="70215" y2="84375"/>
                        <a14:foregroundMark x1="70508" y1="83203" x2="72070" y2="85286"/>
                        <a14:foregroundMark x1="66406" y1="73047" x2="66602" y2="75911"/>
                        <a14:foregroundMark x1="66211" y1="73307" x2="66797" y2="70833"/>
                        <a14:foregroundMark x1="64063" y1="69922" x2="58203" y2="70443"/>
                        <a14:foregroundMark x1="56152" y1="69531" x2="52051" y2="67708"/>
                        <a14:foregroundMark x1="53711" y1="47526" x2="52441" y2="51172"/>
                        <a14:foregroundMark x1="52441" y1="48828" x2="53125" y2="49479"/>
                        <a14:foregroundMark x1="50000" y1="48307" x2="47656" y2="50781"/>
                        <a14:foregroundMark x1="64648" y1="48047" x2="67578" y2="47396"/>
                        <a14:foregroundMark x1="80566" y1="57161" x2="79688" y2="59245"/>
                        <a14:foregroundMark x1="68750" y1="66797" x2="67383" y2="66797"/>
                        <a14:foregroundMark x1="66602" y1="67708" x2="66113" y2="69141"/>
                        <a14:foregroundMark x1="81934" y1="56250" x2="78320" y2="59505"/>
                        <a14:foregroundMark x1="78613" y1="59896" x2="80469" y2="58073"/>
                        <a14:foregroundMark x1="79004" y1="60026" x2="80957" y2="58073"/>
                        <a14:foregroundMark x1="48926" y1="48958" x2="52344" y2="48438"/>
                        <a14:foregroundMark x1="51855" y1="48177" x2="48828" y2="48438"/>
                        <a14:foregroundMark x1="49121" y1="58594" x2="45898" y2="57422"/>
                        <a14:foregroundMark x1="45215" y1="55469" x2="46191" y2="53255"/>
                        <a14:foregroundMark x1="48633" y1="52474" x2="52539" y2="4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4435" t="28194"/>
          <a:stretch/>
        </p:blipFill>
        <p:spPr>
          <a:xfrm rot="20131323">
            <a:off x="1860051" y="2219301"/>
            <a:ext cx="5080838" cy="49244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Where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Mr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Krabs will announce the new manager!</a:t>
            </a:r>
          </a:p>
        </p:txBody>
      </p:sp>
    </p:spTree>
    <p:extLst>
      <p:ext uri="{BB962C8B-B14F-4D97-AF65-F5344CB8AC3E}">
        <p14:creationId xmlns:p14="http://schemas.microsoft.com/office/powerpoint/2010/main" val="2432452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745BB9-5A08-AF73-D0CC-2F2621901EB3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5709F2-B4B7-068E-4397-DCD6B58CC7E6}"/>
              </a:ext>
            </a:extLst>
          </p:cNvPr>
          <p:cNvGrpSpPr/>
          <p:nvPr/>
        </p:nvGrpSpPr>
        <p:grpSpPr>
          <a:xfrm>
            <a:off x="-858306" y="-2258474"/>
            <a:ext cx="2220295" cy="3061525"/>
            <a:chOff x="5138889" y="3897781"/>
            <a:chExt cx="1416594" cy="19533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31C10-4A75-5429-10FC-16CADA8E705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F5F981-B511-BF6A-1F3A-31C0F8666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B982BE-0B29-85D3-B4B3-FAE499F23D23}"/>
              </a:ext>
            </a:extLst>
          </p:cNvPr>
          <p:cNvGrpSpPr/>
          <p:nvPr/>
        </p:nvGrpSpPr>
        <p:grpSpPr>
          <a:xfrm>
            <a:off x="1941689" y="-2676321"/>
            <a:ext cx="2220295" cy="3061525"/>
            <a:chOff x="5138889" y="3897781"/>
            <a:chExt cx="1416594" cy="195331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20B9BD-A01B-1232-537C-3276B3B317C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E11E51-4E47-8B9E-0E2C-1D4DAFD59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AEC0E8-5FE0-ED3F-D33C-F81BA0B6E98E}"/>
              </a:ext>
            </a:extLst>
          </p:cNvPr>
          <p:cNvGrpSpPr/>
          <p:nvPr/>
        </p:nvGrpSpPr>
        <p:grpSpPr>
          <a:xfrm>
            <a:off x="-2086271" y="1495748"/>
            <a:ext cx="2220295" cy="3061525"/>
            <a:chOff x="5138889" y="3897781"/>
            <a:chExt cx="1416594" cy="195331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552FBA-8593-3F17-9649-453E188388E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B4E2825-619A-00E3-C5CA-52C94263D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300F86-CD95-8B8F-8903-E5957E70DDA4}"/>
              </a:ext>
            </a:extLst>
          </p:cNvPr>
          <p:cNvGrpSpPr/>
          <p:nvPr/>
        </p:nvGrpSpPr>
        <p:grpSpPr>
          <a:xfrm>
            <a:off x="11381332" y="2421813"/>
            <a:ext cx="2220295" cy="3061525"/>
            <a:chOff x="5138889" y="3897781"/>
            <a:chExt cx="1416594" cy="19533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DF8901-ADBB-86B4-9A8F-901072D88DF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66218B-7A73-23EE-F68A-155BDAAC3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2FCB97-9CED-1F76-B707-1563BEB3CA14}"/>
              </a:ext>
            </a:extLst>
          </p:cNvPr>
          <p:cNvGrpSpPr/>
          <p:nvPr/>
        </p:nvGrpSpPr>
        <p:grpSpPr>
          <a:xfrm>
            <a:off x="14727806" y="1109628"/>
            <a:ext cx="2220295" cy="3061525"/>
            <a:chOff x="5138889" y="3897781"/>
            <a:chExt cx="1416594" cy="19533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8E6F55-011F-F3A1-2272-40F212A8907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C082DC7-B0F1-1215-EC1C-95E6F26E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FACCD7-1D52-434B-C8C1-5B18BB254B8A}"/>
              </a:ext>
            </a:extLst>
          </p:cNvPr>
          <p:cNvGrpSpPr/>
          <p:nvPr/>
        </p:nvGrpSpPr>
        <p:grpSpPr>
          <a:xfrm>
            <a:off x="17140645" y="2527336"/>
            <a:ext cx="2220295" cy="3061525"/>
            <a:chOff x="5138889" y="3897781"/>
            <a:chExt cx="1416594" cy="195331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B1A71C-4DB8-75E4-9634-1BB54D69D2A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25151DF-86B2-C27F-18D0-67DF20B2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EA8F15-D4DF-5995-DCD3-CC887928A5B8}"/>
              </a:ext>
            </a:extLst>
          </p:cNvPr>
          <p:cNvGrpSpPr/>
          <p:nvPr/>
        </p:nvGrpSpPr>
        <p:grpSpPr>
          <a:xfrm>
            <a:off x="17226148" y="-1879699"/>
            <a:ext cx="2220295" cy="3061525"/>
            <a:chOff x="5138889" y="3897781"/>
            <a:chExt cx="1416594" cy="195331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35E1DA-6A3E-5723-714E-55A14DA7649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7EBE6A2-7ECC-EA2A-EB66-00725849C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389E86-D643-0CC9-FD3C-5EF4339B3983}"/>
              </a:ext>
            </a:extLst>
          </p:cNvPr>
          <p:cNvGrpSpPr/>
          <p:nvPr/>
        </p:nvGrpSpPr>
        <p:grpSpPr>
          <a:xfrm>
            <a:off x="11392019" y="-1337922"/>
            <a:ext cx="2220295" cy="3061525"/>
            <a:chOff x="5138889" y="3897781"/>
            <a:chExt cx="1416594" cy="19533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C925F6B-DA16-7E89-43A4-A4045DA462F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1D09CE7-4570-0D5F-F160-3389DA6C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2E3FDE-65DE-CCCF-5D62-7C0456E27E23}"/>
              </a:ext>
            </a:extLst>
          </p:cNvPr>
          <p:cNvGrpSpPr/>
          <p:nvPr/>
        </p:nvGrpSpPr>
        <p:grpSpPr>
          <a:xfrm>
            <a:off x="8592024" y="-1311624"/>
            <a:ext cx="2220295" cy="3061525"/>
            <a:chOff x="5138889" y="3897781"/>
            <a:chExt cx="1416594" cy="195331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46843F-4EEF-EC22-BD7F-F3D73AD6736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C944783-3F94-0E9C-7215-A294C12F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BE6D96-6D4C-2FCD-6225-D7AF23498934}"/>
              </a:ext>
            </a:extLst>
          </p:cNvPr>
          <p:cNvGrpSpPr/>
          <p:nvPr/>
        </p:nvGrpSpPr>
        <p:grpSpPr>
          <a:xfrm>
            <a:off x="14706518" y="-2643593"/>
            <a:ext cx="2220295" cy="3061525"/>
            <a:chOff x="5138889" y="3897781"/>
            <a:chExt cx="1416594" cy="195331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9D81B1-860E-B7E7-2CF4-150E92A0DE9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76BE6B0-F9AE-EA25-9EA5-77E45265F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1473B6-B7C7-FCA3-8ACA-2E07B46C951E}"/>
              </a:ext>
            </a:extLst>
          </p:cNvPr>
          <p:cNvGrpSpPr/>
          <p:nvPr/>
        </p:nvGrpSpPr>
        <p:grpSpPr>
          <a:xfrm>
            <a:off x="-1923358" y="1265888"/>
            <a:ext cx="2220295" cy="3061525"/>
            <a:chOff x="5138889" y="3897781"/>
            <a:chExt cx="1416594" cy="195331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8B1956-F170-6F47-1188-5954954D7E2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FFE52E6-D5FF-E4BC-6777-ABF4A091A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6972D74-A27E-7794-BD90-4A804D9A920E}"/>
              </a:ext>
            </a:extLst>
          </p:cNvPr>
          <p:cNvGrpSpPr/>
          <p:nvPr/>
        </p:nvGrpSpPr>
        <p:grpSpPr>
          <a:xfrm>
            <a:off x="-4430082" y="-2204797"/>
            <a:ext cx="2220295" cy="3061525"/>
            <a:chOff x="5138889" y="3897781"/>
            <a:chExt cx="1416594" cy="195331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F9AF3B1-3910-D383-A9A0-B327C9872CB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B452588-4785-D48E-5500-3997349DD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17C164-602E-E2E2-7F76-23B560D23A3F}"/>
              </a:ext>
            </a:extLst>
          </p:cNvPr>
          <p:cNvGrpSpPr/>
          <p:nvPr/>
        </p:nvGrpSpPr>
        <p:grpSpPr>
          <a:xfrm>
            <a:off x="-1630087" y="-2622644"/>
            <a:ext cx="2220295" cy="3061525"/>
            <a:chOff x="5138889" y="3897781"/>
            <a:chExt cx="1416594" cy="19533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85BE55-8698-AFCC-C5D3-020CC9BF3B9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C44B810-FB09-30E0-12A9-CB88A0F92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3D45762-D4A0-A470-56B4-8A2E73C8FBC5}"/>
              </a:ext>
            </a:extLst>
          </p:cNvPr>
          <p:cNvGrpSpPr/>
          <p:nvPr/>
        </p:nvGrpSpPr>
        <p:grpSpPr>
          <a:xfrm>
            <a:off x="-5658047" y="1549425"/>
            <a:ext cx="2220295" cy="3061525"/>
            <a:chOff x="5138889" y="3897781"/>
            <a:chExt cx="1416594" cy="195331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266482-AE65-B998-66D8-9C252CFDD9E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9DC0542-5C7B-E84A-73CD-E5E70185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6726494-FC0C-8DAA-87F8-E1530CE8E105}"/>
              </a:ext>
            </a:extLst>
          </p:cNvPr>
          <p:cNvGrpSpPr/>
          <p:nvPr/>
        </p:nvGrpSpPr>
        <p:grpSpPr>
          <a:xfrm>
            <a:off x="11156030" y="1163305"/>
            <a:ext cx="2220295" cy="3061525"/>
            <a:chOff x="5138889" y="3897781"/>
            <a:chExt cx="1416594" cy="195331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421BF2B-9D55-0399-7B2E-6883B4B8E0E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D946628-6390-0269-7AFE-FB0DFA299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35D86B-803A-080D-A070-FFFE5D9FCE81}"/>
              </a:ext>
            </a:extLst>
          </p:cNvPr>
          <p:cNvGrpSpPr/>
          <p:nvPr/>
        </p:nvGrpSpPr>
        <p:grpSpPr>
          <a:xfrm>
            <a:off x="13568869" y="2581013"/>
            <a:ext cx="2220295" cy="3061525"/>
            <a:chOff x="5138889" y="3897781"/>
            <a:chExt cx="1416594" cy="195331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78384E9-BCB0-2393-81FE-86DB45A9C67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A378CFA-3809-4F9C-B51F-B6D0E1207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EDEB0A-9435-F951-5425-87C4C277A6FF}"/>
              </a:ext>
            </a:extLst>
          </p:cNvPr>
          <p:cNvGrpSpPr/>
          <p:nvPr/>
        </p:nvGrpSpPr>
        <p:grpSpPr>
          <a:xfrm>
            <a:off x="13654372" y="-1826022"/>
            <a:ext cx="2220295" cy="3061525"/>
            <a:chOff x="5138889" y="3897781"/>
            <a:chExt cx="1416594" cy="195331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BC928C-ED3D-0DDD-3D57-BEB9F65CE20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BF3C2E2-C9BA-17F6-37BC-DF98F7842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3B00BBD-F7A2-1797-DE3A-59B28E6EE2E2}"/>
              </a:ext>
            </a:extLst>
          </p:cNvPr>
          <p:cNvGrpSpPr/>
          <p:nvPr/>
        </p:nvGrpSpPr>
        <p:grpSpPr>
          <a:xfrm>
            <a:off x="7820243" y="-1284245"/>
            <a:ext cx="2220295" cy="3061525"/>
            <a:chOff x="5138889" y="3897781"/>
            <a:chExt cx="1416594" cy="1953316"/>
          </a:xfrm>
        </p:grpSpPr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D6C82F15-446E-ED25-8E58-2595B858A58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1026">
              <a:extLst>
                <a:ext uri="{FF2B5EF4-FFF2-40B4-BE49-F238E27FC236}">
                  <a16:creationId xmlns:a16="http://schemas.microsoft.com/office/drawing/2014/main" id="{FABAEE5B-2004-3994-8028-EF69F0508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69BEAA31-550E-D094-B898-0AF800BCEECF}"/>
              </a:ext>
            </a:extLst>
          </p:cNvPr>
          <p:cNvGrpSpPr/>
          <p:nvPr/>
        </p:nvGrpSpPr>
        <p:grpSpPr>
          <a:xfrm>
            <a:off x="5020248" y="-1257947"/>
            <a:ext cx="2220295" cy="3061525"/>
            <a:chOff x="5138889" y="3897781"/>
            <a:chExt cx="1416594" cy="1953316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48B9E32E-7C74-61B9-B806-2A76E27541A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50D1C450-13FC-D27B-0D76-D35D7E91D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51D8C5FD-72F1-03AD-A670-C6E2BA4766AF}"/>
              </a:ext>
            </a:extLst>
          </p:cNvPr>
          <p:cNvGrpSpPr/>
          <p:nvPr/>
        </p:nvGrpSpPr>
        <p:grpSpPr>
          <a:xfrm>
            <a:off x="11134742" y="-2589916"/>
            <a:ext cx="2220295" cy="3061525"/>
            <a:chOff x="5138889" y="3897781"/>
            <a:chExt cx="1416594" cy="1953316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46B3E24D-F97D-F5E4-87D4-FD62CDE8355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3" name="Picture 1032">
              <a:extLst>
                <a:ext uri="{FF2B5EF4-FFF2-40B4-BE49-F238E27FC236}">
                  <a16:creationId xmlns:a16="http://schemas.microsoft.com/office/drawing/2014/main" id="{9AA681B9-F1E4-5011-7281-82A3AF814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D65008CA-538C-8B31-B5B0-15450BAABF6C}"/>
              </a:ext>
            </a:extLst>
          </p:cNvPr>
          <p:cNvGrpSpPr/>
          <p:nvPr/>
        </p:nvGrpSpPr>
        <p:grpSpPr>
          <a:xfrm>
            <a:off x="10181070" y="2694068"/>
            <a:ext cx="2220295" cy="3061525"/>
            <a:chOff x="5138889" y="3897781"/>
            <a:chExt cx="1416594" cy="1953316"/>
          </a:xfrm>
        </p:grpSpPr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89C74FE8-DFD7-3613-FA36-DE6D0E27281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6" name="Picture 1035">
              <a:extLst>
                <a:ext uri="{FF2B5EF4-FFF2-40B4-BE49-F238E27FC236}">
                  <a16:creationId xmlns:a16="http://schemas.microsoft.com/office/drawing/2014/main" id="{A4EBEF6B-908D-8877-C07D-A2968F02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498D52E-13E9-78C0-2034-6A3F0A4CE19A}"/>
              </a:ext>
            </a:extLst>
          </p:cNvPr>
          <p:cNvGrpSpPr/>
          <p:nvPr/>
        </p:nvGrpSpPr>
        <p:grpSpPr>
          <a:xfrm>
            <a:off x="1071677" y="-1752851"/>
            <a:ext cx="2220295" cy="3061525"/>
            <a:chOff x="5138889" y="3897781"/>
            <a:chExt cx="1416594" cy="1953316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58BB8D09-01A2-2DF5-7E7B-59E1C456C2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7EA33C3D-8CCA-4288-6B3D-4E0170CC1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0C97938-E713-C722-431B-42DE06B79E23}"/>
              </a:ext>
            </a:extLst>
          </p:cNvPr>
          <p:cNvGrpSpPr/>
          <p:nvPr/>
        </p:nvGrpSpPr>
        <p:grpSpPr>
          <a:xfrm>
            <a:off x="3871672" y="-2170698"/>
            <a:ext cx="2220295" cy="3061525"/>
            <a:chOff x="5138889" y="3897781"/>
            <a:chExt cx="1416594" cy="1953316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5077A60E-0C2A-CD98-B219-BFA4132094F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D8604D3A-3A02-34BB-082E-05A165F0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121A004E-8811-E9A6-6A90-237D46B9C2BB}"/>
              </a:ext>
            </a:extLst>
          </p:cNvPr>
          <p:cNvGrpSpPr/>
          <p:nvPr/>
        </p:nvGrpSpPr>
        <p:grpSpPr>
          <a:xfrm>
            <a:off x="13311314" y="2927436"/>
            <a:ext cx="2220295" cy="3061525"/>
            <a:chOff x="5138889" y="3897781"/>
            <a:chExt cx="1416594" cy="1953316"/>
          </a:xfrm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D2C394F-A5F3-E938-549F-11D7791F06F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13F59975-33A4-B311-CF46-6F64B81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6D720DC-77C3-4152-FECB-A9B90CAF6763}"/>
              </a:ext>
            </a:extLst>
          </p:cNvPr>
          <p:cNvGrpSpPr/>
          <p:nvPr/>
        </p:nvGrpSpPr>
        <p:grpSpPr>
          <a:xfrm>
            <a:off x="16657789" y="1615252"/>
            <a:ext cx="2220295" cy="3061525"/>
            <a:chOff x="5138889" y="3897781"/>
            <a:chExt cx="1416594" cy="1953316"/>
          </a:xfrm>
        </p:grpSpPr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4C9322FB-5FB5-970E-BFD9-CDE8EAC6632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9223DD6E-B71A-C825-66B1-394CCB7C3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80CB4E7-F431-62CE-3BBC-D1C3BE6BDCAA}"/>
              </a:ext>
            </a:extLst>
          </p:cNvPr>
          <p:cNvGrpSpPr/>
          <p:nvPr/>
        </p:nvGrpSpPr>
        <p:grpSpPr>
          <a:xfrm>
            <a:off x="19070628" y="3032959"/>
            <a:ext cx="2220295" cy="3061525"/>
            <a:chOff x="5138889" y="3897781"/>
            <a:chExt cx="1416594" cy="1953316"/>
          </a:xfrm>
        </p:grpSpPr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37F81A27-78B5-C80F-C3BA-87C1842A8CF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1" name="Picture 1050">
              <a:extLst>
                <a:ext uri="{FF2B5EF4-FFF2-40B4-BE49-F238E27FC236}">
                  <a16:creationId xmlns:a16="http://schemas.microsoft.com/office/drawing/2014/main" id="{79EA126C-BC0B-E817-B75D-2372EB2A3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B308CFAD-505E-4DCB-B4DC-C3BE379BD72B}"/>
              </a:ext>
            </a:extLst>
          </p:cNvPr>
          <p:cNvGrpSpPr/>
          <p:nvPr/>
        </p:nvGrpSpPr>
        <p:grpSpPr>
          <a:xfrm>
            <a:off x="19156131" y="-1374076"/>
            <a:ext cx="2220295" cy="3061525"/>
            <a:chOff x="5138889" y="3897781"/>
            <a:chExt cx="1416594" cy="1953316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9431F656-A704-1A7D-853D-EF53E21B608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4" name="Picture 1053">
              <a:extLst>
                <a:ext uri="{FF2B5EF4-FFF2-40B4-BE49-F238E27FC236}">
                  <a16:creationId xmlns:a16="http://schemas.microsoft.com/office/drawing/2014/main" id="{2EEF99B2-0480-189F-6C22-60F5758AE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F653CBE5-6D4F-CEF0-AF9F-117BA2A1BE96}"/>
              </a:ext>
            </a:extLst>
          </p:cNvPr>
          <p:cNvGrpSpPr/>
          <p:nvPr/>
        </p:nvGrpSpPr>
        <p:grpSpPr>
          <a:xfrm>
            <a:off x="13322002" y="-832299"/>
            <a:ext cx="2220295" cy="3061525"/>
            <a:chOff x="5138889" y="3897781"/>
            <a:chExt cx="1416594" cy="1953316"/>
          </a:xfrm>
        </p:grpSpPr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78EF66EA-48DF-7A88-DA2A-12A49AC3E00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7" name="Picture 1056">
              <a:extLst>
                <a:ext uri="{FF2B5EF4-FFF2-40B4-BE49-F238E27FC236}">
                  <a16:creationId xmlns:a16="http://schemas.microsoft.com/office/drawing/2014/main" id="{A2463227-215B-D91E-DC94-222EE1A0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FDEA0012-A022-A265-B0F7-4BBAA848237E}"/>
              </a:ext>
            </a:extLst>
          </p:cNvPr>
          <p:cNvGrpSpPr/>
          <p:nvPr/>
        </p:nvGrpSpPr>
        <p:grpSpPr>
          <a:xfrm>
            <a:off x="10522007" y="-806001"/>
            <a:ext cx="2220295" cy="3061525"/>
            <a:chOff x="5138889" y="3897781"/>
            <a:chExt cx="1416594" cy="1953316"/>
          </a:xfrm>
        </p:grpSpPr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E5706B5D-833D-43E6-9A65-6BEFB342429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0" name="Picture 1059">
              <a:extLst>
                <a:ext uri="{FF2B5EF4-FFF2-40B4-BE49-F238E27FC236}">
                  <a16:creationId xmlns:a16="http://schemas.microsoft.com/office/drawing/2014/main" id="{0C1BDBC5-D1CB-B1E1-B4F9-041103090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62F8BA06-D1AD-4335-DE79-FF4CE350C557}"/>
              </a:ext>
            </a:extLst>
          </p:cNvPr>
          <p:cNvGrpSpPr/>
          <p:nvPr/>
        </p:nvGrpSpPr>
        <p:grpSpPr>
          <a:xfrm>
            <a:off x="16636501" y="-2137970"/>
            <a:ext cx="2220295" cy="3061525"/>
            <a:chOff x="5138889" y="3897781"/>
            <a:chExt cx="1416594" cy="1953316"/>
          </a:xfrm>
        </p:grpSpPr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6340CF25-B962-62BF-9B25-C888CA3F084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3" name="Picture 1062">
              <a:extLst>
                <a:ext uri="{FF2B5EF4-FFF2-40B4-BE49-F238E27FC236}">
                  <a16:creationId xmlns:a16="http://schemas.microsoft.com/office/drawing/2014/main" id="{CD681F49-B31C-9867-36A5-7D0DB4BF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0B9AB58D-6A5B-FC16-D7A4-719C594A3CC2}"/>
              </a:ext>
            </a:extLst>
          </p:cNvPr>
          <p:cNvGrpSpPr/>
          <p:nvPr/>
        </p:nvGrpSpPr>
        <p:grpSpPr>
          <a:xfrm>
            <a:off x="-2505507" y="-2279633"/>
            <a:ext cx="2220295" cy="3061525"/>
            <a:chOff x="5138889" y="3897781"/>
            <a:chExt cx="1416594" cy="1953316"/>
          </a:xfrm>
        </p:grpSpPr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26465FEA-B6B1-2216-FB38-2BD75A5F6B6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6" name="Picture 1065">
              <a:extLst>
                <a:ext uri="{FF2B5EF4-FFF2-40B4-BE49-F238E27FC236}">
                  <a16:creationId xmlns:a16="http://schemas.microsoft.com/office/drawing/2014/main" id="{8282C78A-8401-69F8-08C3-12FAA19A5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BE5D31FB-6A3C-42DC-3567-CE1A17674C7B}"/>
              </a:ext>
            </a:extLst>
          </p:cNvPr>
          <p:cNvGrpSpPr/>
          <p:nvPr/>
        </p:nvGrpSpPr>
        <p:grpSpPr>
          <a:xfrm>
            <a:off x="294489" y="-2697480"/>
            <a:ext cx="2220295" cy="3061525"/>
            <a:chOff x="5138889" y="3897781"/>
            <a:chExt cx="1416594" cy="1953316"/>
          </a:xfrm>
        </p:grpSpPr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A42857F9-C3B1-2EDE-AC47-D0058094705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9" name="Picture 1068">
              <a:extLst>
                <a:ext uri="{FF2B5EF4-FFF2-40B4-BE49-F238E27FC236}">
                  <a16:creationId xmlns:a16="http://schemas.microsoft.com/office/drawing/2014/main" id="{7BF396EF-809D-CABE-8A7D-77777473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9B39A92F-202E-5276-277A-1389F9F31583}"/>
              </a:ext>
            </a:extLst>
          </p:cNvPr>
          <p:cNvGrpSpPr/>
          <p:nvPr/>
        </p:nvGrpSpPr>
        <p:grpSpPr>
          <a:xfrm>
            <a:off x="-3733471" y="1474588"/>
            <a:ext cx="2220295" cy="3061525"/>
            <a:chOff x="5138889" y="3897781"/>
            <a:chExt cx="1416594" cy="1953316"/>
          </a:xfrm>
        </p:grpSpPr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983C891D-E085-9908-84BB-DEB1DAB31D7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2" name="Picture 1071">
              <a:extLst>
                <a:ext uri="{FF2B5EF4-FFF2-40B4-BE49-F238E27FC236}">
                  <a16:creationId xmlns:a16="http://schemas.microsoft.com/office/drawing/2014/main" id="{3C2AEF94-AB87-8D71-E2D0-CCE4B3490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D9745A4E-8E63-665D-73DB-61380ABB0A7D}"/>
              </a:ext>
            </a:extLst>
          </p:cNvPr>
          <p:cNvGrpSpPr/>
          <p:nvPr/>
        </p:nvGrpSpPr>
        <p:grpSpPr>
          <a:xfrm>
            <a:off x="9734131" y="2400654"/>
            <a:ext cx="2220295" cy="3061525"/>
            <a:chOff x="5138889" y="3897781"/>
            <a:chExt cx="1416594" cy="1953316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75FF760F-D01E-3254-36D7-FF7507D0AE7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5" name="Picture 1074">
              <a:extLst>
                <a:ext uri="{FF2B5EF4-FFF2-40B4-BE49-F238E27FC236}">
                  <a16:creationId xmlns:a16="http://schemas.microsoft.com/office/drawing/2014/main" id="{38C1A4C5-6087-A229-DA94-0D6C2B023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6879E616-4EA7-D512-BFF5-36A54686A512}"/>
              </a:ext>
            </a:extLst>
          </p:cNvPr>
          <p:cNvGrpSpPr/>
          <p:nvPr/>
        </p:nvGrpSpPr>
        <p:grpSpPr>
          <a:xfrm>
            <a:off x="13080606" y="1088469"/>
            <a:ext cx="2220295" cy="3061525"/>
            <a:chOff x="5138889" y="3897781"/>
            <a:chExt cx="1416594" cy="1953316"/>
          </a:xfrm>
        </p:grpSpPr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56D3EFB5-2C25-BD3A-A094-E2F7ED2A9F6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DCC2A798-1750-BC62-B4A4-98C7A58B4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846817EA-0270-DB9B-09D9-7F6052114C42}"/>
              </a:ext>
            </a:extLst>
          </p:cNvPr>
          <p:cNvGrpSpPr/>
          <p:nvPr/>
        </p:nvGrpSpPr>
        <p:grpSpPr>
          <a:xfrm>
            <a:off x="15493444" y="2506177"/>
            <a:ext cx="2220295" cy="3061525"/>
            <a:chOff x="5138889" y="3897781"/>
            <a:chExt cx="1416594" cy="1953316"/>
          </a:xfrm>
        </p:grpSpPr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C37BBE1C-B702-D1E9-FB02-80D8D505871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1" name="Picture 1080">
              <a:extLst>
                <a:ext uri="{FF2B5EF4-FFF2-40B4-BE49-F238E27FC236}">
                  <a16:creationId xmlns:a16="http://schemas.microsoft.com/office/drawing/2014/main" id="{AD7AD3DB-B24F-6875-1C3A-FA65E6108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C30962EE-AF2C-7CD9-949F-FBDE5C2CBA84}"/>
              </a:ext>
            </a:extLst>
          </p:cNvPr>
          <p:cNvGrpSpPr/>
          <p:nvPr/>
        </p:nvGrpSpPr>
        <p:grpSpPr>
          <a:xfrm>
            <a:off x="15578948" y="-1900859"/>
            <a:ext cx="2220295" cy="3061525"/>
            <a:chOff x="5138889" y="3897781"/>
            <a:chExt cx="1416594" cy="1953316"/>
          </a:xfrm>
        </p:grpSpPr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B0797D84-DC1C-D206-4F3C-8AF1ED8411B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4" name="Picture 1083">
              <a:extLst>
                <a:ext uri="{FF2B5EF4-FFF2-40B4-BE49-F238E27FC236}">
                  <a16:creationId xmlns:a16="http://schemas.microsoft.com/office/drawing/2014/main" id="{2DF438B0-0796-E8BC-8F31-DED57C322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384A77BF-F689-C200-7409-202B0D1D3C1A}"/>
              </a:ext>
            </a:extLst>
          </p:cNvPr>
          <p:cNvGrpSpPr/>
          <p:nvPr/>
        </p:nvGrpSpPr>
        <p:grpSpPr>
          <a:xfrm>
            <a:off x="9744819" y="-1359081"/>
            <a:ext cx="2220295" cy="3061525"/>
            <a:chOff x="5138889" y="3897781"/>
            <a:chExt cx="1416594" cy="1953316"/>
          </a:xfrm>
        </p:grpSpPr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91E09765-C7B5-761E-7181-4DC7453A055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7" name="Picture 1086">
              <a:extLst>
                <a:ext uri="{FF2B5EF4-FFF2-40B4-BE49-F238E27FC236}">
                  <a16:creationId xmlns:a16="http://schemas.microsoft.com/office/drawing/2014/main" id="{AED16991-CE9A-DFE3-5A33-F566D9C00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1332C3DE-2D65-09F3-999B-D4A2590D069B}"/>
              </a:ext>
            </a:extLst>
          </p:cNvPr>
          <p:cNvGrpSpPr/>
          <p:nvPr/>
        </p:nvGrpSpPr>
        <p:grpSpPr>
          <a:xfrm>
            <a:off x="6944823" y="-1332783"/>
            <a:ext cx="2220295" cy="3061525"/>
            <a:chOff x="5138889" y="3897781"/>
            <a:chExt cx="1416594" cy="1953316"/>
          </a:xfrm>
        </p:grpSpPr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CCD8D8D0-9F5D-F36E-1BD7-DAC7FA80D31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0" name="Picture 1089">
              <a:extLst>
                <a:ext uri="{FF2B5EF4-FFF2-40B4-BE49-F238E27FC236}">
                  <a16:creationId xmlns:a16="http://schemas.microsoft.com/office/drawing/2014/main" id="{6CD7F5E6-5FCD-9BA6-8B4C-64F54C2E0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038A1956-D788-F7C5-81CB-48A88DBEE255}"/>
              </a:ext>
            </a:extLst>
          </p:cNvPr>
          <p:cNvGrpSpPr/>
          <p:nvPr/>
        </p:nvGrpSpPr>
        <p:grpSpPr>
          <a:xfrm>
            <a:off x="13059318" y="-2664752"/>
            <a:ext cx="2220295" cy="3061525"/>
            <a:chOff x="5138889" y="3897781"/>
            <a:chExt cx="1416594" cy="1953316"/>
          </a:xfrm>
        </p:grpSpPr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32590505-9538-919B-AD8F-30471CCAFA7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3" name="Picture 1092">
              <a:extLst>
                <a:ext uri="{FF2B5EF4-FFF2-40B4-BE49-F238E27FC236}">
                  <a16:creationId xmlns:a16="http://schemas.microsoft.com/office/drawing/2014/main" id="{7EAE83BE-A216-AACF-EEE8-A40865A06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9A637-BA5E-3BEB-20F3-1464E716C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47607" y="2179320"/>
            <a:ext cx="5078247" cy="48615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Who’s it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gonna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be,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gary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21074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EB1856-A8B2-3679-6A77-56550A57495E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8CE211-5392-A333-7DE5-817E61F54D2E}"/>
              </a:ext>
            </a:extLst>
          </p:cNvPr>
          <p:cNvGrpSpPr/>
          <p:nvPr/>
        </p:nvGrpSpPr>
        <p:grpSpPr>
          <a:xfrm>
            <a:off x="-858306" y="-2258474"/>
            <a:ext cx="2220295" cy="3061525"/>
            <a:chOff x="5138889" y="3897781"/>
            <a:chExt cx="1416594" cy="19533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8704BE-5600-E324-0BF8-9F607A20B3A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1BC1FD-973F-7D24-FB9E-F94E295CD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859E2B-591E-1D38-6817-2F7E35A23831}"/>
              </a:ext>
            </a:extLst>
          </p:cNvPr>
          <p:cNvGrpSpPr/>
          <p:nvPr/>
        </p:nvGrpSpPr>
        <p:grpSpPr>
          <a:xfrm>
            <a:off x="1941689" y="-2676321"/>
            <a:ext cx="2220295" cy="3061525"/>
            <a:chOff x="5138889" y="3897781"/>
            <a:chExt cx="1416594" cy="19533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E6B7A-578B-FB48-4B1D-171D15C2590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DDCF46-5610-7943-FC4B-67E5F5250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92FC4-FE89-1D33-2D98-501A20267C49}"/>
              </a:ext>
            </a:extLst>
          </p:cNvPr>
          <p:cNvGrpSpPr/>
          <p:nvPr/>
        </p:nvGrpSpPr>
        <p:grpSpPr>
          <a:xfrm>
            <a:off x="-2086271" y="1495748"/>
            <a:ext cx="2220295" cy="3061525"/>
            <a:chOff x="5138889" y="3897781"/>
            <a:chExt cx="1416594" cy="19533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30D772-643D-F406-F5FC-CDA8BFF6358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7FA927-3A21-8051-BB70-937D3F115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1A26A3-562A-5971-E3ED-2F213E15B80E}"/>
              </a:ext>
            </a:extLst>
          </p:cNvPr>
          <p:cNvGrpSpPr/>
          <p:nvPr/>
        </p:nvGrpSpPr>
        <p:grpSpPr>
          <a:xfrm>
            <a:off x="11381332" y="2421813"/>
            <a:ext cx="2220295" cy="3061525"/>
            <a:chOff x="5138889" y="3897781"/>
            <a:chExt cx="1416594" cy="19533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BEF0FD-51CC-3295-B6B0-3471BA6E41A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879689-C2D4-FABA-0ED9-6C292270A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31B90C-0F97-A9F5-23D5-C2098E821831}"/>
              </a:ext>
            </a:extLst>
          </p:cNvPr>
          <p:cNvGrpSpPr/>
          <p:nvPr/>
        </p:nvGrpSpPr>
        <p:grpSpPr>
          <a:xfrm>
            <a:off x="14727806" y="1109628"/>
            <a:ext cx="2220295" cy="3061525"/>
            <a:chOff x="5138889" y="3897781"/>
            <a:chExt cx="1416594" cy="19533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B8D94D-4D5A-FA03-4E05-567E22A829D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9505BF2-78D0-CACE-FD22-28AC4975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520D2E-C09D-B64D-6BC5-E26DDBFEB680}"/>
              </a:ext>
            </a:extLst>
          </p:cNvPr>
          <p:cNvGrpSpPr/>
          <p:nvPr/>
        </p:nvGrpSpPr>
        <p:grpSpPr>
          <a:xfrm>
            <a:off x="17140645" y="2527336"/>
            <a:ext cx="2220295" cy="3061525"/>
            <a:chOff x="5138889" y="3897781"/>
            <a:chExt cx="1416594" cy="19533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F53F9B-793E-88B5-5DB9-F1F94A8AA0B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7EDDBC-2C14-3333-7891-EAB02C195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236EC1-79EF-E633-23C1-464924495090}"/>
              </a:ext>
            </a:extLst>
          </p:cNvPr>
          <p:cNvGrpSpPr/>
          <p:nvPr/>
        </p:nvGrpSpPr>
        <p:grpSpPr>
          <a:xfrm>
            <a:off x="17226148" y="-1879699"/>
            <a:ext cx="2220295" cy="3061525"/>
            <a:chOff x="5138889" y="3897781"/>
            <a:chExt cx="1416594" cy="19533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A03504-B491-FB0A-B201-E386629E4EF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7203BF-2E02-7AA9-8A09-8A9A0564E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2B9733-BC7D-AB60-9AA4-A3A843C3084D}"/>
              </a:ext>
            </a:extLst>
          </p:cNvPr>
          <p:cNvGrpSpPr/>
          <p:nvPr/>
        </p:nvGrpSpPr>
        <p:grpSpPr>
          <a:xfrm>
            <a:off x="11392019" y="-1337922"/>
            <a:ext cx="2220295" cy="3061525"/>
            <a:chOff x="5138889" y="3897781"/>
            <a:chExt cx="1416594" cy="19533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55FC97E-5E3F-E9EB-B1CF-8E2AE23A78C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88546C-E1E6-3AF2-BFCF-849BD895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F6B66E2-A4F5-7497-F603-C7882B2FE358}"/>
              </a:ext>
            </a:extLst>
          </p:cNvPr>
          <p:cNvGrpSpPr/>
          <p:nvPr/>
        </p:nvGrpSpPr>
        <p:grpSpPr>
          <a:xfrm>
            <a:off x="8592024" y="-1311624"/>
            <a:ext cx="2220295" cy="3061525"/>
            <a:chOff x="5138889" y="3897781"/>
            <a:chExt cx="1416594" cy="195331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0C2F19-C4A5-D3BA-DDA4-495F00DBFA8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C4E44FE-5A96-F063-450F-C4DFCD2A4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5A05D6-8F23-8ABC-3300-133C7B2AA05B}"/>
              </a:ext>
            </a:extLst>
          </p:cNvPr>
          <p:cNvGrpSpPr/>
          <p:nvPr/>
        </p:nvGrpSpPr>
        <p:grpSpPr>
          <a:xfrm>
            <a:off x="14706518" y="-2643593"/>
            <a:ext cx="2220295" cy="3061525"/>
            <a:chOff x="5138889" y="3897781"/>
            <a:chExt cx="1416594" cy="19533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1A78A6-A8B4-354E-C5B2-B22ED1CF1FD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0F55088-D104-1011-6D4B-30900E820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37A5F9-996A-AA45-3854-B63462476270}"/>
              </a:ext>
            </a:extLst>
          </p:cNvPr>
          <p:cNvGrpSpPr/>
          <p:nvPr/>
        </p:nvGrpSpPr>
        <p:grpSpPr>
          <a:xfrm>
            <a:off x="-1923358" y="1265888"/>
            <a:ext cx="2220295" cy="3061525"/>
            <a:chOff x="5138889" y="3897781"/>
            <a:chExt cx="1416594" cy="19533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F375422-D641-59EF-7B78-FBCC8415C62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1138A65-5F4F-DC3A-51BF-7FE582D9B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01C539-A594-0E25-5D21-A5DCE7C42475}"/>
              </a:ext>
            </a:extLst>
          </p:cNvPr>
          <p:cNvGrpSpPr/>
          <p:nvPr/>
        </p:nvGrpSpPr>
        <p:grpSpPr>
          <a:xfrm>
            <a:off x="-4430082" y="-2204797"/>
            <a:ext cx="2220295" cy="3061525"/>
            <a:chOff x="5138889" y="3897781"/>
            <a:chExt cx="1416594" cy="195331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9F454D-DBE3-B8BD-E9A0-70F9A6E9CDA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E5F9397-DD3F-B4B0-0F0D-06C96F2C6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36E242-F2BE-6226-D9EB-94A592F61400}"/>
              </a:ext>
            </a:extLst>
          </p:cNvPr>
          <p:cNvGrpSpPr/>
          <p:nvPr/>
        </p:nvGrpSpPr>
        <p:grpSpPr>
          <a:xfrm>
            <a:off x="-1630087" y="-2622644"/>
            <a:ext cx="2220295" cy="3061525"/>
            <a:chOff x="5138889" y="3897781"/>
            <a:chExt cx="1416594" cy="195331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E8AED68-9AB4-6911-5966-2957C65BD55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8D4249D-E306-865A-8F70-B3284C824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5B6436-7A4C-B996-10BA-C225BB5320E7}"/>
              </a:ext>
            </a:extLst>
          </p:cNvPr>
          <p:cNvGrpSpPr/>
          <p:nvPr/>
        </p:nvGrpSpPr>
        <p:grpSpPr>
          <a:xfrm>
            <a:off x="-5658047" y="1549425"/>
            <a:ext cx="2220295" cy="3061525"/>
            <a:chOff x="5138889" y="3897781"/>
            <a:chExt cx="1416594" cy="195331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F21D2DC-8DE7-24DF-7961-1F459CD9D32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54708FC-8382-E8E5-6DF4-84F04FF7A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7946F84-F8AE-A0C9-CDC7-9653A13A9DFD}"/>
              </a:ext>
            </a:extLst>
          </p:cNvPr>
          <p:cNvGrpSpPr/>
          <p:nvPr/>
        </p:nvGrpSpPr>
        <p:grpSpPr>
          <a:xfrm>
            <a:off x="11156030" y="1163305"/>
            <a:ext cx="2220295" cy="3061525"/>
            <a:chOff x="5138889" y="3897781"/>
            <a:chExt cx="1416594" cy="195331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165C17E-CD23-D31C-2569-2CC8AF72F79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39348C1-7E52-5C56-8A5A-3A27F2741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93DC9C-A81D-2C09-F0E8-2A1479EF420B}"/>
              </a:ext>
            </a:extLst>
          </p:cNvPr>
          <p:cNvGrpSpPr/>
          <p:nvPr/>
        </p:nvGrpSpPr>
        <p:grpSpPr>
          <a:xfrm>
            <a:off x="13568869" y="2581013"/>
            <a:ext cx="2220295" cy="3061525"/>
            <a:chOff x="5138889" y="3897781"/>
            <a:chExt cx="1416594" cy="19533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80DED8-3D2C-B1C5-ED2C-089A3E8B0B0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32F36AF-CF48-8CF5-A10C-E0EF20947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261B25-3E62-09D4-5BEB-840FC04D36DB}"/>
              </a:ext>
            </a:extLst>
          </p:cNvPr>
          <p:cNvGrpSpPr/>
          <p:nvPr/>
        </p:nvGrpSpPr>
        <p:grpSpPr>
          <a:xfrm>
            <a:off x="13654372" y="-1826022"/>
            <a:ext cx="2220295" cy="3061525"/>
            <a:chOff x="5138889" y="3897781"/>
            <a:chExt cx="1416594" cy="19533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B7BC34D-D703-6630-F047-7915AF98290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1CC7618-DCBB-C19B-DBA7-30C69AD11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3E1AE0-9045-4513-69E4-7AAC0412A144}"/>
              </a:ext>
            </a:extLst>
          </p:cNvPr>
          <p:cNvGrpSpPr/>
          <p:nvPr/>
        </p:nvGrpSpPr>
        <p:grpSpPr>
          <a:xfrm>
            <a:off x="7820243" y="-1284245"/>
            <a:ext cx="2220295" cy="3061525"/>
            <a:chOff x="5138889" y="3897781"/>
            <a:chExt cx="1416594" cy="195331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DD1D7B2-AE0C-743B-616C-4CCCE6C59AD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223DA3A-FEA8-4A73-9B1D-F9317A04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6B2AA9-0D27-23CB-8806-1164ED2036E5}"/>
              </a:ext>
            </a:extLst>
          </p:cNvPr>
          <p:cNvGrpSpPr/>
          <p:nvPr/>
        </p:nvGrpSpPr>
        <p:grpSpPr>
          <a:xfrm>
            <a:off x="5020248" y="-1257947"/>
            <a:ext cx="2220295" cy="3061525"/>
            <a:chOff x="5138889" y="3897781"/>
            <a:chExt cx="1416594" cy="19533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7ECE8D-70DF-D88E-56F6-317C907FBF5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FB1CF96-9A63-F7F0-ED7E-17D6C9AE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DFF863B-9C8F-1DD9-5C28-A5D5B06399E1}"/>
              </a:ext>
            </a:extLst>
          </p:cNvPr>
          <p:cNvGrpSpPr/>
          <p:nvPr/>
        </p:nvGrpSpPr>
        <p:grpSpPr>
          <a:xfrm>
            <a:off x="11134742" y="-2589916"/>
            <a:ext cx="2220295" cy="3061525"/>
            <a:chOff x="5138889" y="3897781"/>
            <a:chExt cx="1416594" cy="195331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A21852A-B5A6-AAF9-B2F7-908D3499125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7C8E9AE-A618-7CF1-3646-7EF4B741E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F5551C6-1471-6887-EA2D-10DCF30F373E}"/>
              </a:ext>
            </a:extLst>
          </p:cNvPr>
          <p:cNvGrpSpPr/>
          <p:nvPr/>
        </p:nvGrpSpPr>
        <p:grpSpPr>
          <a:xfrm>
            <a:off x="10181070" y="2694068"/>
            <a:ext cx="2220295" cy="3061525"/>
            <a:chOff x="5138889" y="3897781"/>
            <a:chExt cx="1416594" cy="195331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CD7FCF9-E560-5AF2-AF98-BFE2968E6B0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7770179-DB7A-CEA1-EFB1-E60F4AC2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7762F3-C7E1-694B-AA06-1A11E220874D}"/>
              </a:ext>
            </a:extLst>
          </p:cNvPr>
          <p:cNvGrpSpPr/>
          <p:nvPr/>
        </p:nvGrpSpPr>
        <p:grpSpPr>
          <a:xfrm>
            <a:off x="1071677" y="-1752851"/>
            <a:ext cx="2220295" cy="3061525"/>
            <a:chOff x="5138889" y="3897781"/>
            <a:chExt cx="1416594" cy="195331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5E2F626-81D6-E3D6-A476-ABC321499A8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7D72C54-A7C7-BCDE-CBEA-58CA82210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F1E25DB-355B-B5B1-DF32-338A0D9D7E7F}"/>
              </a:ext>
            </a:extLst>
          </p:cNvPr>
          <p:cNvGrpSpPr/>
          <p:nvPr/>
        </p:nvGrpSpPr>
        <p:grpSpPr>
          <a:xfrm>
            <a:off x="3871672" y="-2170698"/>
            <a:ext cx="2220295" cy="3061525"/>
            <a:chOff x="5138889" y="3897781"/>
            <a:chExt cx="1416594" cy="195331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1EC41D7-6BD5-A370-AC37-E450B74023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E269C09-ACA2-D936-3A69-E354673A5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E2368C6-387F-BED1-E0F7-5DDB43279B31}"/>
              </a:ext>
            </a:extLst>
          </p:cNvPr>
          <p:cNvGrpSpPr/>
          <p:nvPr/>
        </p:nvGrpSpPr>
        <p:grpSpPr>
          <a:xfrm>
            <a:off x="13311314" y="2927436"/>
            <a:ext cx="2220295" cy="3061525"/>
            <a:chOff x="5138889" y="3897781"/>
            <a:chExt cx="1416594" cy="19533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F9FAE5-4C1B-4413-44C9-F39DC1711B9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F632C6D-858B-E9F9-C556-89861C109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F4D69E2-AF4F-53AA-67C8-8A8A09D9AE14}"/>
              </a:ext>
            </a:extLst>
          </p:cNvPr>
          <p:cNvGrpSpPr/>
          <p:nvPr/>
        </p:nvGrpSpPr>
        <p:grpSpPr>
          <a:xfrm>
            <a:off x="16657789" y="1615252"/>
            <a:ext cx="2220295" cy="3061525"/>
            <a:chOff x="5138889" y="3897781"/>
            <a:chExt cx="1416594" cy="19533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F705B5F-EA79-6BA3-B4B1-43468313D48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79619FD-5D01-EABE-2C30-E127EC7E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34B2FE9-E6C7-9F81-7117-8920085D6F9C}"/>
              </a:ext>
            </a:extLst>
          </p:cNvPr>
          <p:cNvGrpSpPr/>
          <p:nvPr/>
        </p:nvGrpSpPr>
        <p:grpSpPr>
          <a:xfrm>
            <a:off x="19070628" y="3032959"/>
            <a:ext cx="2220295" cy="3061525"/>
            <a:chOff x="5138889" y="3897781"/>
            <a:chExt cx="1416594" cy="195331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8F80943-7340-FC6F-0842-2C14F20B87C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824EBFB-13F8-8D86-FCC4-ECD66E7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C891E-C63B-5AB6-5112-7920A8F4F562}"/>
              </a:ext>
            </a:extLst>
          </p:cNvPr>
          <p:cNvGrpSpPr/>
          <p:nvPr/>
        </p:nvGrpSpPr>
        <p:grpSpPr>
          <a:xfrm>
            <a:off x="19156131" y="-1374076"/>
            <a:ext cx="2220295" cy="3061525"/>
            <a:chOff x="5138889" y="3897781"/>
            <a:chExt cx="1416594" cy="19533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5EC2AF-4B8F-EAA9-54C3-A922339A6A5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08A8842-0236-50AF-241A-1DA034D9F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16FB0BE-4499-0CEE-EE92-5A2B0E618FC5}"/>
              </a:ext>
            </a:extLst>
          </p:cNvPr>
          <p:cNvGrpSpPr/>
          <p:nvPr/>
        </p:nvGrpSpPr>
        <p:grpSpPr>
          <a:xfrm>
            <a:off x="13322002" y="-832299"/>
            <a:ext cx="2220295" cy="3061525"/>
            <a:chOff x="5138889" y="3897781"/>
            <a:chExt cx="1416594" cy="195331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85B3125-3FB0-2923-0936-28DC371F0C9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51F88B8-000B-58E9-94EC-702749890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D14835A-0CF6-9C3D-588B-B3EC29DF34A9}"/>
              </a:ext>
            </a:extLst>
          </p:cNvPr>
          <p:cNvGrpSpPr/>
          <p:nvPr/>
        </p:nvGrpSpPr>
        <p:grpSpPr>
          <a:xfrm>
            <a:off x="10522007" y="-806001"/>
            <a:ext cx="2220295" cy="3061525"/>
            <a:chOff x="5138889" y="3897781"/>
            <a:chExt cx="1416594" cy="195331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ADEB6FB-BB87-7ABD-92E4-06AB9063B17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69369BB-4869-BDF4-763F-38CE637FD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F591713-A831-C0D5-E331-35E7AC5ECC11}"/>
              </a:ext>
            </a:extLst>
          </p:cNvPr>
          <p:cNvGrpSpPr/>
          <p:nvPr/>
        </p:nvGrpSpPr>
        <p:grpSpPr>
          <a:xfrm>
            <a:off x="16636501" y="-2137970"/>
            <a:ext cx="2220295" cy="3061525"/>
            <a:chOff x="5138889" y="3897781"/>
            <a:chExt cx="1416594" cy="195331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E4AAAA-6143-5F12-34BB-011E7B8E7BD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873E309-D562-0828-4A83-707CFB7A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A18948F-410F-ED2D-2912-EB966F24C6B6}"/>
              </a:ext>
            </a:extLst>
          </p:cNvPr>
          <p:cNvGrpSpPr/>
          <p:nvPr/>
        </p:nvGrpSpPr>
        <p:grpSpPr>
          <a:xfrm>
            <a:off x="-2505507" y="-2279633"/>
            <a:ext cx="2220295" cy="3061525"/>
            <a:chOff x="5138889" y="3897781"/>
            <a:chExt cx="1416594" cy="195331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10832AF-B320-8BD2-AE56-4CAF82186BA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BD1345D-C938-7BBF-9121-C1DB65AE8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D926737-B62F-6A88-C011-6FB06F33465E}"/>
              </a:ext>
            </a:extLst>
          </p:cNvPr>
          <p:cNvGrpSpPr/>
          <p:nvPr/>
        </p:nvGrpSpPr>
        <p:grpSpPr>
          <a:xfrm>
            <a:off x="294489" y="-2697480"/>
            <a:ext cx="2220295" cy="3061525"/>
            <a:chOff x="5138889" y="3897781"/>
            <a:chExt cx="1416594" cy="195331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F791F5C-A398-FE4F-8A7A-E1167D39C7C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6BAACE3-7B3F-F817-DA64-9CFF9DCE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6C5B20-0B7A-1BB2-F1E8-36E021CC608D}"/>
              </a:ext>
            </a:extLst>
          </p:cNvPr>
          <p:cNvGrpSpPr/>
          <p:nvPr/>
        </p:nvGrpSpPr>
        <p:grpSpPr>
          <a:xfrm>
            <a:off x="-3733471" y="1474588"/>
            <a:ext cx="2220295" cy="3061525"/>
            <a:chOff x="5138889" y="3897781"/>
            <a:chExt cx="1416594" cy="195331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7477568-FBF7-7D01-FDC2-672343BA6EB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F1E6224-9D5A-3B30-1500-A180E9E1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08C2232-3125-2DCD-8B39-1FD056E510BB}"/>
              </a:ext>
            </a:extLst>
          </p:cNvPr>
          <p:cNvGrpSpPr/>
          <p:nvPr/>
        </p:nvGrpSpPr>
        <p:grpSpPr>
          <a:xfrm>
            <a:off x="9734131" y="2400654"/>
            <a:ext cx="2220295" cy="3061525"/>
            <a:chOff x="5138889" y="3897781"/>
            <a:chExt cx="1416594" cy="195331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43E8CF8-6083-0232-9388-CA205DB3232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7CA80C2-8AEE-757F-ED9D-B6BD76F3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023401A-F829-6C6A-CC35-40AAC698DE73}"/>
              </a:ext>
            </a:extLst>
          </p:cNvPr>
          <p:cNvGrpSpPr/>
          <p:nvPr/>
        </p:nvGrpSpPr>
        <p:grpSpPr>
          <a:xfrm>
            <a:off x="13080606" y="1088469"/>
            <a:ext cx="2220295" cy="3061525"/>
            <a:chOff x="5138889" y="3897781"/>
            <a:chExt cx="1416594" cy="1953316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9E48F3B-D13F-E274-8B55-FC14BFEBD1D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9BF62C1-2832-E170-889C-2A20CAD9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75BA2DB-90AA-6D88-D061-0D6A26D70607}"/>
              </a:ext>
            </a:extLst>
          </p:cNvPr>
          <p:cNvGrpSpPr/>
          <p:nvPr/>
        </p:nvGrpSpPr>
        <p:grpSpPr>
          <a:xfrm>
            <a:off x="15493444" y="2506177"/>
            <a:ext cx="2220295" cy="3061525"/>
            <a:chOff x="5138889" y="3897781"/>
            <a:chExt cx="1416594" cy="195331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C9C535D-0899-3CCE-5CA2-CA8657F9BF8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BDBC2D5-8EBF-53DC-C437-13737342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1C4E409-8EE1-95AA-6D63-657F75F394BB}"/>
              </a:ext>
            </a:extLst>
          </p:cNvPr>
          <p:cNvGrpSpPr/>
          <p:nvPr/>
        </p:nvGrpSpPr>
        <p:grpSpPr>
          <a:xfrm>
            <a:off x="15578948" y="-1900859"/>
            <a:ext cx="2220295" cy="3061525"/>
            <a:chOff x="5138889" y="3897781"/>
            <a:chExt cx="1416594" cy="195331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A0D4696-B38B-CE88-4836-266E0B8A271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A7AE1CE-A8FA-29AE-4F3C-3907FFAB1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9CE910-9090-6921-6DDC-D579C0C4131E}"/>
              </a:ext>
            </a:extLst>
          </p:cNvPr>
          <p:cNvGrpSpPr/>
          <p:nvPr/>
        </p:nvGrpSpPr>
        <p:grpSpPr>
          <a:xfrm>
            <a:off x="9744819" y="-1359081"/>
            <a:ext cx="2220295" cy="3061525"/>
            <a:chOff x="5138889" y="3897781"/>
            <a:chExt cx="1416594" cy="195331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11BB394-6D6A-E579-D85C-F1DFFB2010B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F811C81-A863-C8FF-31EA-4482A757B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0550A49-0FB7-CEB7-069D-9965C82B9FFF}"/>
              </a:ext>
            </a:extLst>
          </p:cNvPr>
          <p:cNvGrpSpPr/>
          <p:nvPr/>
        </p:nvGrpSpPr>
        <p:grpSpPr>
          <a:xfrm>
            <a:off x="6944823" y="-1332783"/>
            <a:ext cx="2220295" cy="3061525"/>
            <a:chOff x="5138889" y="3897781"/>
            <a:chExt cx="1416594" cy="195331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C7E37FD-ABB7-B06C-6A97-F7020F07C4C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0785135B-AEFF-34EB-0B0A-3E3354BE5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127ABE6-0A8C-5036-3D3C-9B8177D98F13}"/>
              </a:ext>
            </a:extLst>
          </p:cNvPr>
          <p:cNvGrpSpPr/>
          <p:nvPr/>
        </p:nvGrpSpPr>
        <p:grpSpPr>
          <a:xfrm>
            <a:off x="13059318" y="-2664752"/>
            <a:ext cx="2220295" cy="3061525"/>
            <a:chOff x="5138889" y="3897781"/>
            <a:chExt cx="1416594" cy="195331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F99FCF0-8C65-7A92-47ED-4A78C74A37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E13397D9-7DA2-4FA0-D690-0BB17B6A0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9A637-BA5E-3BEB-20F3-1464E716C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760975">
            <a:off x="3247607" y="2179320"/>
            <a:ext cx="5078247" cy="48615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(Chuckles)</a:t>
            </a:r>
          </a:p>
        </p:txBody>
      </p:sp>
    </p:spTree>
    <p:extLst>
      <p:ext uri="{BB962C8B-B14F-4D97-AF65-F5344CB8AC3E}">
        <p14:creationId xmlns:p14="http://schemas.microsoft.com/office/powerpoint/2010/main" val="2674998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9A637-BA5E-3BEB-20F3-1464E716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81097">
            <a:off x="3247607" y="2179320"/>
            <a:ext cx="5078247" cy="48615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6B2353-0C9F-9DE3-3EBE-759DF2B8CA6F}"/>
              </a:ext>
            </a:extLst>
          </p:cNvPr>
          <p:cNvGrpSpPr/>
          <p:nvPr/>
        </p:nvGrpSpPr>
        <p:grpSpPr>
          <a:xfrm>
            <a:off x="-858306" y="-2258474"/>
            <a:ext cx="2220295" cy="3061525"/>
            <a:chOff x="5138889" y="3897781"/>
            <a:chExt cx="1416594" cy="19533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F128B0-E6FA-528F-979F-12AD183EEAB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60C3FD-FDCF-F9E2-BD3E-D2276CB4B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59C477-BF13-4298-012E-C186B7ED1CCE}"/>
              </a:ext>
            </a:extLst>
          </p:cNvPr>
          <p:cNvGrpSpPr/>
          <p:nvPr/>
        </p:nvGrpSpPr>
        <p:grpSpPr>
          <a:xfrm>
            <a:off x="1941689" y="-2676321"/>
            <a:ext cx="2220295" cy="3061525"/>
            <a:chOff x="5138889" y="3897781"/>
            <a:chExt cx="1416594" cy="19533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B8324B-3751-3713-2E6C-90619F384A1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F16CD6-CD99-BB64-3ABE-12798ED8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A48D91-7190-8DF2-92D0-5F8CFC7DE48B}"/>
              </a:ext>
            </a:extLst>
          </p:cNvPr>
          <p:cNvGrpSpPr/>
          <p:nvPr/>
        </p:nvGrpSpPr>
        <p:grpSpPr>
          <a:xfrm>
            <a:off x="-2086271" y="1495748"/>
            <a:ext cx="2220295" cy="3061525"/>
            <a:chOff x="5138889" y="3897781"/>
            <a:chExt cx="1416594" cy="195331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BC7887-5BD8-DCC4-AFD4-01A5A318BEE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C54624-F269-2A4F-449D-80E4879B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DAB6B-BE55-AE24-4636-349DBBF8611C}"/>
              </a:ext>
            </a:extLst>
          </p:cNvPr>
          <p:cNvGrpSpPr/>
          <p:nvPr/>
        </p:nvGrpSpPr>
        <p:grpSpPr>
          <a:xfrm>
            <a:off x="11381332" y="2421813"/>
            <a:ext cx="2220295" cy="3061525"/>
            <a:chOff x="5138889" y="3897781"/>
            <a:chExt cx="1416594" cy="195331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CC6D01-5594-5694-5AAE-B98D7AE1435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9FBC00-1134-C98F-31D7-C81D9B879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59F48-A9A7-84E0-5CB4-88301CACD45A}"/>
              </a:ext>
            </a:extLst>
          </p:cNvPr>
          <p:cNvGrpSpPr/>
          <p:nvPr/>
        </p:nvGrpSpPr>
        <p:grpSpPr>
          <a:xfrm>
            <a:off x="14727806" y="1109628"/>
            <a:ext cx="2220295" cy="3061525"/>
            <a:chOff x="5138889" y="3897781"/>
            <a:chExt cx="1416594" cy="195331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A2AEFE-B3C5-324F-BAF5-071C69AE8D5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8C19448-C4D6-8CE5-39A4-CCE5D4C3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CFAE95-B18A-7121-484D-7C888828DD55}"/>
              </a:ext>
            </a:extLst>
          </p:cNvPr>
          <p:cNvGrpSpPr/>
          <p:nvPr/>
        </p:nvGrpSpPr>
        <p:grpSpPr>
          <a:xfrm>
            <a:off x="17140645" y="2527336"/>
            <a:ext cx="2220295" cy="3061525"/>
            <a:chOff x="5138889" y="3897781"/>
            <a:chExt cx="1416594" cy="19533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568C90-E0EE-10AE-4191-18C410E6733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6B0B04-6578-63B7-7140-6BBA1EF3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7B41A7-BBD8-D265-866C-C18C90C69760}"/>
              </a:ext>
            </a:extLst>
          </p:cNvPr>
          <p:cNvGrpSpPr/>
          <p:nvPr/>
        </p:nvGrpSpPr>
        <p:grpSpPr>
          <a:xfrm>
            <a:off x="17226148" y="-1879699"/>
            <a:ext cx="2220295" cy="3061525"/>
            <a:chOff x="5138889" y="3897781"/>
            <a:chExt cx="1416594" cy="19533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988ACD-122F-C755-D127-7F8CFB0A5A3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C485B9-C454-7D1C-04FD-183051E24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DF056C-3CFE-2FA1-CC3D-28830FCDA5A4}"/>
              </a:ext>
            </a:extLst>
          </p:cNvPr>
          <p:cNvGrpSpPr/>
          <p:nvPr/>
        </p:nvGrpSpPr>
        <p:grpSpPr>
          <a:xfrm>
            <a:off x="11392019" y="-1337922"/>
            <a:ext cx="2220295" cy="3061525"/>
            <a:chOff x="5138889" y="3897781"/>
            <a:chExt cx="1416594" cy="195331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00D956-975E-A800-E895-BF2EFB385A7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5F99CA2-074C-2A67-AAA9-DABD57A14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B2CD0-4698-7660-2949-2A1203098375}"/>
              </a:ext>
            </a:extLst>
          </p:cNvPr>
          <p:cNvGrpSpPr/>
          <p:nvPr/>
        </p:nvGrpSpPr>
        <p:grpSpPr>
          <a:xfrm>
            <a:off x="8592024" y="-1311624"/>
            <a:ext cx="2220295" cy="3061525"/>
            <a:chOff x="5138889" y="3897781"/>
            <a:chExt cx="1416594" cy="195331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F5CE17-5560-B87F-18AC-96FEB45B2F8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5711C7B-B52F-71DC-653C-11CC0C0FF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65E8B9-88C6-E02E-1845-E8C025E39243}"/>
              </a:ext>
            </a:extLst>
          </p:cNvPr>
          <p:cNvGrpSpPr/>
          <p:nvPr/>
        </p:nvGrpSpPr>
        <p:grpSpPr>
          <a:xfrm>
            <a:off x="14706518" y="-2643593"/>
            <a:ext cx="2220295" cy="3061525"/>
            <a:chOff x="5138889" y="3897781"/>
            <a:chExt cx="1416594" cy="19533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AB03681-4B09-2B1A-92B2-433526FCDB2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EA9CE39-D5D2-CBDB-D145-8567642D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6D4A9F-D9F6-FA84-01BE-7112204AC959}"/>
              </a:ext>
            </a:extLst>
          </p:cNvPr>
          <p:cNvGrpSpPr/>
          <p:nvPr/>
        </p:nvGrpSpPr>
        <p:grpSpPr>
          <a:xfrm>
            <a:off x="-1923358" y="1265888"/>
            <a:ext cx="2220295" cy="3061525"/>
            <a:chOff x="5138889" y="3897781"/>
            <a:chExt cx="1416594" cy="195331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859DA49-A594-DD2C-6B13-B28B27CDA81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CC8C13D-42B0-92AC-5434-0C1601AF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F59BEB-BADE-5182-BE3E-DBEFB9B9F077}"/>
              </a:ext>
            </a:extLst>
          </p:cNvPr>
          <p:cNvGrpSpPr/>
          <p:nvPr/>
        </p:nvGrpSpPr>
        <p:grpSpPr>
          <a:xfrm>
            <a:off x="-4430082" y="-2204797"/>
            <a:ext cx="2220295" cy="3061525"/>
            <a:chOff x="5138889" y="3897781"/>
            <a:chExt cx="1416594" cy="195331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0030F35-A616-8CA9-C276-457DCD0D0F1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D49391E-9763-A1CF-3A52-73EEE79A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F9E51A-AFFF-6768-1E34-0B12516794BE}"/>
              </a:ext>
            </a:extLst>
          </p:cNvPr>
          <p:cNvGrpSpPr/>
          <p:nvPr/>
        </p:nvGrpSpPr>
        <p:grpSpPr>
          <a:xfrm>
            <a:off x="-1630087" y="-2622644"/>
            <a:ext cx="2220295" cy="3061525"/>
            <a:chOff x="5138889" y="3897781"/>
            <a:chExt cx="1416594" cy="195331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2A890F-7E4B-EC21-7402-23FAF672776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92D1467-DCFB-78AF-D75B-45CFD3F73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56CA98-D29F-BD98-A380-F4351C9171B6}"/>
              </a:ext>
            </a:extLst>
          </p:cNvPr>
          <p:cNvGrpSpPr/>
          <p:nvPr/>
        </p:nvGrpSpPr>
        <p:grpSpPr>
          <a:xfrm>
            <a:off x="-5658047" y="1549425"/>
            <a:ext cx="2220295" cy="3061525"/>
            <a:chOff x="5138889" y="3897781"/>
            <a:chExt cx="1416594" cy="195331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FDA1BE4-F45F-A7C2-598D-002AF6B03B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D035148-99EC-2AAE-7BE2-DE51D23DD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6C1BEC-3CCD-C1F2-0BAA-AEE553CB6B39}"/>
              </a:ext>
            </a:extLst>
          </p:cNvPr>
          <p:cNvGrpSpPr/>
          <p:nvPr/>
        </p:nvGrpSpPr>
        <p:grpSpPr>
          <a:xfrm>
            <a:off x="11156030" y="1163305"/>
            <a:ext cx="2220295" cy="3061525"/>
            <a:chOff x="5138889" y="3897781"/>
            <a:chExt cx="1416594" cy="19533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DEDBE33-3BC4-D65F-A7C7-05F667FCE1D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BFDE0C7-9AC4-1FCF-F3C4-09FC07A5B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8F46E2-C79B-CA10-F6E8-3EE2F950C911}"/>
              </a:ext>
            </a:extLst>
          </p:cNvPr>
          <p:cNvGrpSpPr/>
          <p:nvPr/>
        </p:nvGrpSpPr>
        <p:grpSpPr>
          <a:xfrm>
            <a:off x="13568869" y="2581013"/>
            <a:ext cx="2220295" cy="3061525"/>
            <a:chOff x="5138889" y="3897781"/>
            <a:chExt cx="1416594" cy="195331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C6CE15-A256-EF27-E9B5-CE37A96206D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18D2551-8F3E-5B91-B3D5-17B55A7BB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198236-92AE-DDED-5986-4F45E718DA95}"/>
              </a:ext>
            </a:extLst>
          </p:cNvPr>
          <p:cNvGrpSpPr/>
          <p:nvPr/>
        </p:nvGrpSpPr>
        <p:grpSpPr>
          <a:xfrm>
            <a:off x="13654372" y="-1826022"/>
            <a:ext cx="2220295" cy="3061525"/>
            <a:chOff x="5138889" y="3897781"/>
            <a:chExt cx="1416594" cy="195331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5D6C09A-EBA0-91D2-42E1-DB90744007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BF96E22-4306-B704-7537-307248BD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DE5357B-78EB-BCD4-5373-E951D6D3DFCE}"/>
              </a:ext>
            </a:extLst>
          </p:cNvPr>
          <p:cNvGrpSpPr/>
          <p:nvPr/>
        </p:nvGrpSpPr>
        <p:grpSpPr>
          <a:xfrm>
            <a:off x="7820243" y="-1284245"/>
            <a:ext cx="2220295" cy="3061525"/>
            <a:chOff x="5138889" y="3897781"/>
            <a:chExt cx="1416594" cy="195331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ABE5E22-E4C7-5958-223D-6C173C55E6B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362B498-1921-82FB-EB0E-F7BDBFDE9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2CCEFAB-6B9E-0A75-2AEA-6BE63897CBB5}"/>
              </a:ext>
            </a:extLst>
          </p:cNvPr>
          <p:cNvGrpSpPr/>
          <p:nvPr/>
        </p:nvGrpSpPr>
        <p:grpSpPr>
          <a:xfrm>
            <a:off x="5020248" y="-1257947"/>
            <a:ext cx="2220295" cy="3061525"/>
            <a:chOff x="5138889" y="3897781"/>
            <a:chExt cx="1416594" cy="195331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3A13180-5CC2-BC9B-2CC1-A964CAEF92C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426240F-765E-95A9-24C3-A8AA8691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CB50E34-14D5-54BA-59ED-D23BD0171275}"/>
              </a:ext>
            </a:extLst>
          </p:cNvPr>
          <p:cNvGrpSpPr/>
          <p:nvPr/>
        </p:nvGrpSpPr>
        <p:grpSpPr>
          <a:xfrm>
            <a:off x="11134742" y="-2589916"/>
            <a:ext cx="2220295" cy="3061525"/>
            <a:chOff x="5138889" y="3897781"/>
            <a:chExt cx="1416594" cy="1953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0500731-55A9-A74E-5CA2-E2840B978A8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F225143-A87F-0F0B-3AD6-01BF7FF3D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99C240-8CAF-2BB9-E0C6-D3A1FC4B9801}"/>
              </a:ext>
            </a:extLst>
          </p:cNvPr>
          <p:cNvGrpSpPr/>
          <p:nvPr/>
        </p:nvGrpSpPr>
        <p:grpSpPr>
          <a:xfrm>
            <a:off x="10181070" y="2694068"/>
            <a:ext cx="2220295" cy="3061525"/>
            <a:chOff x="5138889" y="3897781"/>
            <a:chExt cx="1416594" cy="195331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99FE2A-788E-2C94-6763-602D0EFB166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9F9577D-6657-2A5C-579E-D7913BE14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465B4E9-1480-81C7-A9AF-017DCCF1683F}"/>
              </a:ext>
            </a:extLst>
          </p:cNvPr>
          <p:cNvGrpSpPr/>
          <p:nvPr/>
        </p:nvGrpSpPr>
        <p:grpSpPr>
          <a:xfrm>
            <a:off x="1071677" y="-1752851"/>
            <a:ext cx="2220295" cy="3061525"/>
            <a:chOff x="5138889" y="3897781"/>
            <a:chExt cx="1416594" cy="195331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F29256-5C13-1EE2-0CB3-1E8924B67BA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6F367C3-604F-06F8-9C87-C3E493CB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C6DCFB6-1DC6-F445-654D-FC121905BE51}"/>
              </a:ext>
            </a:extLst>
          </p:cNvPr>
          <p:cNvGrpSpPr/>
          <p:nvPr/>
        </p:nvGrpSpPr>
        <p:grpSpPr>
          <a:xfrm>
            <a:off x="3871672" y="-2170698"/>
            <a:ext cx="2220295" cy="3061525"/>
            <a:chOff x="5138889" y="3897781"/>
            <a:chExt cx="1416594" cy="195331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73A6185-1F01-3350-45A0-5F6BFAFCB15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020B5FB-2522-620E-6451-3D1CA6A45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9275F11-CCB2-BBA9-EDE4-D667056F50CB}"/>
              </a:ext>
            </a:extLst>
          </p:cNvPr>
          <p:cNvGrpSpPr/>
          <p:nvPr/>
        </p:nvGrpSpPr>
        <p:grpSpPr>
          <a:xfrm>
            <a:off x="13311314" y="2927436"/>
            <a:ext cx="2220295" cy="3061525"/>
            <a:chOff x="5138889" y="3897781"/>
            <a:chExt cx="1416594" cy="195331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B57CF1-30E4-1BC8-5345-2AFA424B2BB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4D5F96A-39AF-C4C6-10F9-35D0DF0B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F52EEBF-AE0A-4D1F-D150-ED48EA87AC9B}"/>
              </a:ext>
            </a:extLst>
          </p:cNvPr>
          <p:cNvGrpSpPr/>
          <p:nvPr/>
        </p:nvGrpSpPr>
        <p:grpSpPr>
          <a:xfrm>
            <a:off x="16657789" y="1615252"/>
            <a:ext cx="2220295" cy="3061525"/>
            <a:chOff x="5138889" y="3897781"/>
            <a:chExt cx="1416594" cy="195331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5615C6A-AB81-8546-D5CD-E430D78D272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F09597A-EA32-1EB5-E6BF-EC53D2E5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9B2D321-A481-9BA8-687C-2D706B210D6F}"/>
              </a:ext>
            </a:extLst>
          </p:cNvPr>
          <p:cNvGrpSpPr/>
          <p:nvPr/>
        </p:nvGrpSpPr>
        <p:grpSpPr>
          <a:xfrm>
            <a:off x="19070628" y="3032959"/>
            <a:ext cx="2220295" cy="3061525"/>
            <a:chOff x="5138889" y="3897781"/>
            <a:chExt cx="1416594" cy="19533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FA6056D-3676-788A-35DF-F4A697A2236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81A29FB4-51E0-9CE4-64AA-BBB85B7A9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1FB86D1-632E-63FD-FCC7-BCC805BC5666}"/>
              </a:ext>
            </a:extLst>
          </p:cNvPr>
          <p:cNvGrpSpPr/>
          <p:nvPr/>
        </p:nvGrpSpPr>
        <p:grpSpPr>
          <a:xfrm>
            <a:off x="19156131" y="-1374076"/>
            <a:ext cx="2220295" cy="3061525"/>
            <a:chOff x="5138889" y="3897781"/>
            <a:chExt cx="1416594" cy="195331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00F31D1-6D5E-5105-280D-370FDC54A94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2AF8965-F91A-7235-4D69-104334E5D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AB320AE-3532-AFC2-85CC-776DF2151397}"/>
              </a:ext>
            </a:extLst>
          </p:cNvPr>
          <p:cNvGrpSpPr/>
          <p:nvPr/>
        </p:nvGrpSpPr>
        <p:grpSpPr>
          <a:xfrm>
            <a:off x="13322002" y="-832299"/>
            <a:ext cx="2220295" cy="3061525"/>
            <a:chOff x="5138889" y="3897781"/>
            <a:chExt cx="1416594" cy="195331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C7A2579-6E36-63F8-ADC7-B904F24A850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0FAA58D-6202-479D-1770-1B08E709E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927CFE8-A6C1-B8F6-1F93-2DD4C493A53D}"/>
              </a:ext>
            </a:extLst>
          </p:cNvPr>
          <p:cNvGrpSpPr/>
          <p:nvPr/>
        </p:nvGrpSpPr>
        <p:grpSpPr>
          <a:xfrm>
            <a:off x="10522007" y="-806001"/>
            <a:ext cx="2220295" cy="3061525"/>
            <a:chOff x="5138889" y="3897781"/>
            <a:chExt cx="1416594" cy="195331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5ADC0E3-677B-49F9-DEE2-82CDDDCC079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57F8C69-04DA-EBFB-4483-03542D29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C2E844-A635-D53E-534F-FCA441DBC121}"/>
              </a:ext>
            </a:extLst>
          </p:cNvPr>
          <p:cNvGrpSpPr/>
          <p:nvPr/>
        </p:nvGrpSpPr>
        <p:grpSpPr>
          <a:xfrm>
            <a:off x="16636501" y="-2137970"/>
            <a:ext cx="2220295" cy="3061525"/>
            <a:chOff x="5138889" y="3897781"/>
            <a:chExt cx="1416594" cy="195331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9A5386-FE11-6D61-B7BA-019B8B137F3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0A45913-8AA3-D27C-15E8-562AB8ED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7BC060B-27AD-B2A9-75A6-E31646D0ADC3}"/>
              </a:ext>
            </a:extLst>
          </p:cNvPr>
          <p:cNvGrpSpPr/>
          <p:nvPr/>
        </p:nvGrpSpPr>
        <p:grpSpPr>
          <a:xfrm>
            <a:off x="-2505507" y="-2279633"/>
            <a:ext cx="2220295" cy="3061525"/>
            <a:chOff x="5138889" y="3897781"/>
            <a:chExt cx="1416594" cy="1953316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BD3A3ED-5377-B105-7318-8292A028E6F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C5DECE68-79A0-27D8-0501-71720990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8B97D41-68E1-46C3-F99C-989CA740F8A7}"/>
              </a:ext>
            </a:extLst>
          </p:cNvPr>
          <p:cNvGrpSpPr/>
          <p:nvPr/>
        </p:nvGrpSpPr>
        <p:grpSpPr>
          <a:xfrm>
            <a:off x="294489" y="-2697480"/>
            <a:ext cx="2220295" cy="3061525"/>
            <a:chOff x="5138889" y="3897781"/>
            <a:chExt cx="1416594" cy="1953316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34D2515-FBFC-5982-9F81-1C81AB16EA0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014A6FBB-3BAE-275C-1E21-AF8E34EC5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B15662-A210-4BB4-C0D3-6E8B41D25EF1}"/>
              </a:ext>
            </a:extLst>
          </p:cNvPr>
          <p:cNvGrpSpPr/>
          <p:nvPr/>
        </p:nvGrpSpPr>
        <p:grpSpPr>
          <a:xfrm>
            <a:off x="-3733471" y="1474588"/>
            <a:ext cx="2220295" cy="3061525"/>
            <a:chOff x="5138889" y="3897781"/>
            <a:chExt cx="1416594" cy="1953316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ED51715-EC89-DBE4-31FE-BBE22C77A04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FBC1BB22-EE18-4034-2770-865F5A5F6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40A2242-C246-9BF5-C92C-9D0D32DB413F}"/>
              </a:ext>
            </a:extLst>
          </p:cNvPr>
          <p:cNvGrpSpPr/>
          <p:nvPr/>
        </p:nvGrpSpPr>
        <p:grpSpPr>
          <a:xfrm>
            <a:off x="9734131" y="2400654"/>
            <a:ext cx="2220295" cy="3061525"/>
            <a:chOff x="5138889" y="3897781"/>
            <a:chExt cx="1416594" cy="1953316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1AE7C5-E951-C718-0BD0-7E3CC7C362A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A5A029B0-3C97-591A-C605-D4D6C1504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E1E3A3C-5ED6-25C0-0587-8979FDA7C9FD}"/>
              </a:ext>
            </a:extLst>
          </p:cNvPr>
          <p:cNvGrpSpPr/>
          <p:nvPr/>
        </p:nvGrpSpPr>
        <p:grpSpPr>
          <a:xfrm>
            <a:off x="13080606" y="1088469"/>
            <a:ext cx="2220295" cy="3061525"/>
            <a:chOff x="5138889" y="3897781"/>
            <a:chExt cx="1416594" cy="195331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C348DF4-C101-C9D5-43FC-EED50A039C6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3846A0E-730E-6117-BF06-A6A81F7DD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2FEB54E-7F23-27FA-CAA4-BDEDEC8C8E76}"/>
              </a:ext>
            </a:extLst>
          </p:cNvPr>
          <p:cNvGrpSpPr/>
          <p:nvPr/>
        </p:nvGrpSpPr>
        <p:grpSpPr>
          <a:xfrm>
            <a:off x="15493444" y="2506177"/>
            <a:ext cx="2220295" cy="3061525"/>
            <a:chOff x="5138889" y="3897781"/>
            <a:chExt cx="1416594" cy="1953316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BE1AAE7-80C4-5D02-CCD8-CE5AC4755D2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D09CA526-C5AC-7223-E5A7-3F57C801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1A4E237-AC0C-69D4-C949-C9606B176B71}"/>
              </a:ext>
            </a:extLst>
          </p:cNvPr>
          <p:cNvGrpSpPr/>
          <p:nvPr/>
        </p:nvGrpSpPr>
        <p:grpSpPr>
          <a:xfrm>
            <a:off x="15578948" y="-1900859"/>
            <a:ext cx="2220295" cy="3061525"/>
            <a:chOff x="5138889" y="3897781"/>
            <a:chExt cx="1416594" cy="1953316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8132634-450B-F89D-BB2F-2A6EEA0DADA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4A379170-07D6-36EA-B8D1-70779D2A7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449AB0F-C459-AF53-0CE9-84E9D658FFC6}"/>
              </a:ext>
            </a:extLst>
          </p:cNvPr>
          <p:cNvGrpSpPr/>
          <p:nvPr/>
        </p:nvGrpSpPr>
        <p:grpSpPr>
          <a:xfrm>
            <a:off x="9744819" y="-1359081"/>
            <a:ext cx="2220295" cy="3061525"/>
            <a:chOff x="5138889" y="3897781"/>
            <a:chExt cx="1416594" cy="195331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A9D8D6C-AEA6-3D5C-D270-3263386A2FD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866F3AC-28FD-75EA-DBCE-7E9058ED9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9955B2B-361D-48D7-2E2A-1C92E6CD2C04}"/>
              </a:ext>
            </a:extLst>
          </p:cNvPr>
          <p:cNvGrpSpPr/>
          <p:nvPr/>
        </p:nvGrpSpPr>
        <p:grpSpPr>
          <a:xfrm>
            <a:off x="6944823" y="-1332783"/>
            <a:ext cx="2220295" cy="3061525"/>
            <a:chOff x="5138889" y="3897781"/>
            <a:chExt cx="1416594" cy="195331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250C20F-5DD6-C3AF-3B1D-35243CDBB72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19094-B0A7-1AB6-A280-3AD51F5F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4C66934-271B-2F01-31FB-B0CF2B1E9B1B}"/>
              </a:ext>
            </a:extLst>
          </p:cNvPr>
          <p:cNvGrpSpPr/>
          <p:nvPr/>
        </p:nvGrpSpPr>
        <p:grpSpPr>
          <a:xfrm>
            <a:off x="13059318" y="-2664752"/>
            <a:ext cx="2220295" cy="3061525"/>
            <a:chOff x="5138889" y="3897781"/>
            <a:chExt cx="1416594" cy="1953316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56F894-F94F-4BD0-6285-F80B3D0783C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9C2AF005-B49C-659D-497E-48D0BFDA3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Well, let’s ask my wall of 374 CONSECUTIVE employee of the month awards!</a:t>
            </a:r>
          </a:p>
        </p:txBody>
      </p:sp>
    </p:spTree>
    <p:extLst>
      <p:ext uri="{BB962C8B-B14F-4D97-AF65-F5344CB8AC3E}">
        <p14:creationId xmlns:p14="http://schemas.microsoft.com/office/powerpoint/2010/main" val="3217089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1905000" y="5835706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835706"/>
            <a:ext cx="1267562" cy="1084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9A637-BA5E-3BEB-20F3-1464E716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81097">
            <a:off x="2085091" y="4180068"/>
            <a:ext cx="2868581" cy="27461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622E3-EBC0-155C-BFC1-AAB736C283EB}"/>
              </a:ext>
            </a:extLst>
          </p:cNvPr>
          <p:cNvGrpSpPr/>
          <p:nvPr/>
        </p:nvGrpSpPr>
        <p:grpSpPr>
          <a:xfrm>
            <a:off x="-708297" y="612724"/>
            <a:ext cx="1416594" cy="1953316"/>
            <a:chOff x="5138889" y="3897781"/>
            <a:chExt cx="1416594" cy="19533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6D6765-0BCC-E077-286B-FA6FFDAAC56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3BCA3C0-3B32-6929-8E36-FAA95E6B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9C2D8C-80BC-05B9-CC50-6DAC7AE6AEAA}"/>
              </a:ext>
            </a:extLst>
          </p:cNvPr>
          <p:cNvGrpSpPr/>
          <p:nvPr/>
        </p:nvGrpSpPr>
        <p:grpSpPr>
          <a:xfrm>
            <a:off x="1078158" y="346129"/>
            <a:ext cx="1416594" cy="1953316"/>
            <a:chOff x="5138889" y="3897781"/>
            <a:chExt cx="1416594" cy="19533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F42254-9593-B6B2-4D41-BF0F0CA64B9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AC86D7-5DB3-2969-8EA6-D713F650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F22989-DDC3-BE1C-6471-6B51392B526D}"/>
              </a:ext>
            </a:extLst>
          </p:cNvPr>
          <p:cNvGrpSpPr/>
          <p:nvPr/>
        </p:nvGrpSpPr>
        <p:grpSpPr>
          <a:xfrm>
            <a:off x="-1491764" y="3007995"/>
            <a:ext cx="1416594" cy="1953316"/>
            <a:chOff x="5138889" y="3897781"/>
            <a:chExt cx="1416594" cy="19533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43392A-3FB8-24DB-F1B8-38ADC9126BD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CC18378-F4BA-79E3-46C5-F4E6BE6FA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BC8C10-35D7-148E-11DC-87B48E555179}"/>
              </a:ext>
            </a:extLst>
          </p:cNvPr>
          <p:cNvGrpSpPr/>
          <p:nvPr/>
        </p:nvGrpSpPr>
        <p:grpSpPr>
          <a:xfrm>
            <a:off x="7100845" y="3598844"/>
            <a:ext cx="1416594" cy="1953316"/>
            <a:chOff x="5138889" y="3897781"/>
            <a:chExt cx="1416594" cy="19533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0AA1F1-90B1-5062-D752-72AEDF87054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E401CD-9D17-36E3-E4C7-A612E27D3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77B8A8-1F1F-A682-B569-B969DD0A0101}"/>
              </a:ext>
            </a:extLst>
          </p:cNvPr>
          <p:cNvGrpSpPr/>
          <p:nvPr/>
        </p:nvGrpSpPr>
        <p:grpSpPr>
          <a:xfrm>
            <a:off x="9235965" y="2761643"/>
            <a:ext cx="1416594" cy="1953316"/>
            <a:chOff x="5138889" y="3897781"/>
            <a:chExt cx="1416594" cy="19533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18BFDA-1FE7-F9FF-6DA4-FC6EB9AED34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7AD150D-9152-980C-9D49-C67C8B53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B9305E-DDD9-719B-BB90-DB71A2CF1E2E}"/>
              </a:ext>
            </a:extLst>
          </p:cNvPr>
          <p:cNvGrpSpPr/>
          <p:nvPr/>
        </p:nvGrpSpPr>
        <p:grpSpPr>
          <a:xfrm>
            <a:off x="10775406" y="3666170"/>
            <a:ext cx="1416594" cy="1953316"/>
            <a:chOff x="5138889" y="3897781"/>
            <a:chExt cx="1416594" cy="195331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6D8C40-D180-6BED-8CF2-520F6B786AE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636AD69-67B9-837D-7CC6-8E9A080D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EDE455-0818-8829-2FAC-DE4C3A541894}"/>
              </a:ext>
            </a:extLst>
          </p:cNvPr>
          <p:cNvGrpSpPr/>
          <p:nvPr/>
        </p:nvGrpSpPr>
        <p:grpSpPr>
          <a:xfrm>
            <a:off x="10829959" y="854390"/>
            <a:ext cx="1416594" cy="1953316"/>
            <a:chOff x="5138889" y="3897781"/>
            <a:chExt cx="1416594" cy="19533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C6D774-D0E3-CAD9-C9AD-5EF1F86CE4B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AD14120-C25B-A438-33A1-F3D292A2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560488-ED49-A0E1-1D09-021D825BC605}"/>
              </a:ext>
            </a:extLst>
          </p:cNvPr>
          <p:cNvGrpSpPr/>
          <p:nvPr/>
        </p:nvGrpSpPr>
        <p:grpSpPr>
          <a:xfrm>
            <a:off x="7107664" y="1200055"/>
            <a:ext cx="1416594" cy="1953316"/>
            <a:chOff x="5138889" y="3897781"/>
            <a:chExt cx="1416594" cy="19533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50B1DF-159E-73FE-63CA-5FD2773C43C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FCDA74-98C6-0066-FC9F-F5596BF25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2A95E-43F6-F07E-B255-2A0EB320B88D}"/>
              </a:ext>
            </a:extLst>
          </p:cNvPr>
          <p:cNvGrpSpPr/>
          <p:nvPr/>
        </p:nvGrpSpPr>
        <p:grpSpPr>
          <a:xfrm>
            <a:off x="5321209" y="1216834"/>
            <a:ext cx="1416594" cy="1953316"/>
            <a:chOff x="5138889" y="3897781"/>
            <a:chExt cx="1416594" cy="195331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FE5DDC-4BC6-3AF8-800A-906D586B587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B08481F-1EF6-F778-D264-36CB8FC06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BD83BB-B1EE-039F-68FF-0926DB389B0F}"/>
              </a:ext>
            </a:extLst>
          </p:cNvPr>
          <p:cNvGrpSpPr/>
          <p:nvPr/>
        </p:nvGrpSpPr>
        <p:grpSpPr>
          <a:xfrm>
            <a:off x="9222383" y="367010"/>
            <a:ext cx="1416594" cy="1953316"/>
            <a:chOff x="5138889" y="3897781"/>
            <a:chExt cx="1416594" cy="195331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99E1F6-AB7C-E89D-5E59-2D0EA1BBDF0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71E08A3-C21C-3EBC-64D1-846E7C052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94770C-98F0-BB77-7E30-CCC3B6A0AD4B}"/>
              </a:ext>
            </a:extLst>
          </p:cNvPr>
          <p:cNvGrpSpPr/>
          <p:nvPr/>
        </p:nvGrpSpPr>
        <p:grpSpPr>
          <a:xfrm>
            <a:off x="-1387822" y="2861340"/>
            <a:ext cx="1416594" cy="1953316"/>
            <a:chOff x="5138889" y="3897781"/>
            <a:chExt cx="1416594" cy="19533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EBD5BE7-E049-1558-81CE-23702E8C169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4C2E8BF-57D3-5A92-5390-EAB873F5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BA04BD-EFAB-6474-4FFB-54674922912F}"/>
              </a:ext>
            </a:extLst>
          </p:cNvPr>
          <p:cNvGrpSpPr/>
          <p:nvPr/>
        </p:nvGrpSpPr>
        <p:grpSpPr>
          <a:xfrm>
            <a:off x="-2987164" y="646971"/>
            <a:ext cx="1416594" cy="1953316"/>
            <a:chOff x="5138889" y="3897781"/>
            <a:chExt cx="1416594" cy="19533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FA2662E-FB0E-874B-E9FC-4CF952BBC04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964C642-E019-4943-B6E3-E2222F55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73D32E5-2892-D2E7-D73A-F971FED189E0}"/>
              </a:ext>
            </a:extLst>
          </p:cNvPr>
          <p:cNvGrpSpPr/>
          <p:nvPr/>
        </p:nvGrpSpPr>
        <p:grpSpPr>
          <a:xfrm>
            <a:off x="-1200709" y="380376"/>
            <a:ext cx="1416594" cy="1953316"/>
            <a:chOff x="5138889" y="3897781"/>
            <a:chExt cx="1416594" cy="195331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65826B-7031-B0F9-5F78-62BB2EBB6C6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0447C75-8E0C-F3C1-74B7-F1AD0CDE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D6A2FFC-F198-05D9-235C-5EFC0266577D}"/>
              </a:ext>
            </a:extLst>
          </p:cNvPr>
          <p:cNvGrpSpPr/>
          <p:nvPr/>
        </p:nvGrpSpPr>
        <p:grpSpPr>
          <a:xfrm>
            <a:off x="-3770631" y="3042242"/>
            <a:ext cx="1416594" cy="1953316"/>
            <a:chOff x="5138889" y="3897781"/>
            <a:chExt cx="1416594" cy="19533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1E4D69-D020-F019-97F1-EBAC60A8C52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DDBF3B9-8926-9FAC-7EDD-83BEAEDC3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BE55102-75EC-F4F0-B3E5-1A16B5979238}"/>
              </a:ext>
            </a:extLst>
          </p:cNvPr>
          <p:cNvGrpSpPr/>
          <p:nvPr/>
        </p:nvGrpSpPr>
        <p:grpSpPr>
          <a:xfrm>
            <a:off x="6957098" y="2795890"/>
            <a:ext cx="1416594" cy="1953316"/>
            <a:chOff x="5138889" y="3897781"/>
            <a:chExt cx="1416594" cy="195331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2506377-08F7-903D-8999-7D802A3317D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26B163C-5455-C5C5-659E-554434A3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BFCA55-48A2-D422-B884-68275EE2D6C0}"/>
              </a:ext>
            </a:extLst>
          </p:cNvPr>
          <p:cNvGrpSpPr/>
          <p:nvPr/>
        </p:nvGrpSpPr>
        <p:grpSpPr>
          <a:xfrm>
            <a:off x="8496539" y="3700417"/>
            <a:ext cx="1416594" cy="1953316"/>
            <a:chOff x="5138889" y="3897781"/>
            <a:chExt cx="1416594" cy="195331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27ABB0-A22E-6814-BCDE-7C660FAAABD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01B1708-F59E-42EB-D7F1-F2F6D8E1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D42D751-7C47-1E0C-BE06-A919F476A544}"/>
              </a:ext>
            </a:extLst>
          </p:cNvPr>
          <p:cNvGrpSpPr/>
          <p:nvPr/>
        </p:nvGrpSpPr>
        <p:grpSpPr>
          <a:xfrm>
            <a:off x="8551092" y="888637"/>
            <a:ext cx="1416594" cy="1953316"/>
            <a:chOff x="5138889" y="3897781"/>
            <a:chExt cx="1416594" cy="195331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61221AB-4685-6D23-1ACF-6D8C9FA8611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1379218-CCC5-2674-3A5A-87B9DE1A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15DF05C-596A-6C3B-3810-7A4911513587}"/>
              </a:ext>
            </a:extLst>
          </p:cNvPr>
          <p:cNvGrpSpPr/>
          <p:nvPr/>
        </p:nvGrpSpPr>
        <p:grpSpPr>
          <a:xfrm>
            <a:off x="4828797" y="1234302"/>
            <a:ext cx="1416594" cy="1953316"/>
            <a:chOff x="5138889" y="3897781"/>
            <a:chExt cx="1416594" cy="19533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29177DA-6BF0-832C-22D6-140325F7BDA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4DD54D6-6B0A-13C0-1EBB-BD8A21A8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E818A88-DA1D-5725-3B69-CEC1A785E8F7}"/>
              </a:ext>
            </a:extLst>
          </p:cNvPr>
          <p:cNvGrpSpPr/>
          <p:nvPr/>
        </p:nvGrpSpPr>
        <p:grpSpPr>
          <a:xfrm>
            <a:off x="3042342" y="1251081"/>
            <a:ext cx="1416594" cy="1953316"/>
            <a:chOff x="5138889" y="3897781"/>
            <a:chExt cx="1416594" cy="19533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2EA94DB-CEEF-EF1D-6405-2021F51B092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1BCC7F0-FCFA-216F-7F33-DEDF9B7C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F645AA-7423-A041-A0CF-40EECB75C2B2}"/>
              </a:ext>
            </a:extLst>
          </p:cNvPr>
          <p:cNvGrpSpPr/>
          <p:nvPr/>
        </p:nvGrpSpPr>
        <p:grpSpPr>
          <a:xfrm>
            <a:off x="6943516" y="401257"/>
            <a:ext cx="1416594" cy="1953316"/>
            <a:chOff x="5138889" y="3897781"/>
            <a:chExt cx="1416594" cy="195331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699135-EF56-F135-455B-33F025E5AF8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B87B305-FFA7-E6A0-35E6-40F6CE7A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827CC52-76E6-1DBF-CED1-91C72E53736E}"/>
              </a:ext>
            </a:extLst>
          </p:cNvPr>
          <p:cNvGrpSpPr/>
          <p:nvPr/>
        </p:nvGrpSpPr>
        <p:grpSpPr>
          <a:xfrm>
            <a:off x="6335053" y="3772548"/>
            <a:ext cx="1416594" cy="1953316"/>
            <a:chOff x="5138889" y="3897781"/>
            <a:chExt cx="1416594" cy="19533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60D69D-6B45-41C5-A36F-F77B53621BB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807515F-3D33-40EF-8850-FC4643C82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8A2A42-D01D-1F3D-0852-3BFCAD225339}"/>
              </a:ext>
            </a:extLst>
          </p:cNvPr>
          <p:cNvGrpSpPr/>
          <p:nvPr/>
        </p:nvGrpSpPr>
        <p:grpSpPr>
          <a:xfrm>
            <a:off x="523072" y="935322"/>
            <a:ext cx="1416594" cy="1953316"/>
            <a:chOff x="5138889" y="3897781"/>
            <a:chExt cx="1416594" cy="195331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43F8939-9A90-68E1-4EC2-E85A3FA525A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8DB59A-7300-4B32-A659-B66D9A5BE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4E445B-2C02-9D32-FA2E-88625473381D}"/>
              </a:ext>
            </a:extLst>
          </p:cNvPr>
          <p:cNvGrpSpPr/>
          <p:nvPr/>
        </p:nvGrpSpPr>
        <p:grpSpPr>
          <a:xfrm>
            <a:off x="2309527" y="668727"/>
            <a:ext cx="1416594" cy="1953316"/>
            <a:chOff x="5138889" y="3897781"/>
            <a:chExt cx="1416594" cy="195331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DA8F2C1-6434-B0FE-256B-13A5B25CC82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7FBB8705-E569-C6F3-8C62-BDF9D139F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BA8D6D5-4267-378F-CD2F-DA787FE13160}"/>
              </a:ext>
            </a:extLst>
          </p:cNvPr>
          <p:cNvGrpSpPr/>
          <p:nvPr/>
        </p:nvGrpSpPr>
        <p:grpSpPr>
          <a:xfrm>
            <a:off x="8332214" y="3921442"/>
            <a:ext cx="1416594" cy="1953316"/>
            <a:chOff x="5138889" y="3897781"/>
            <a:chExt cx="1416594" cy="195331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39B82E5-189E-63BF-4ECE-1E1DFC57E93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07565CA-3960-3859-1343-F686FC2C5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468AEC-7908-68B3-5939-CF7284785BFF}"/>
              </a:ext>
            </a:extLst>
          </p:cNvPr>
          <p:cNvGrpSpPr/>
          <p:nvPr/>
        </p:nvGrpSpPr>
        <p:grpSpPr>
          <a:xfrm>
            <a:off x="10467334" y="3084241"/>
            <a:ext cx="1416594" cy="1953316"/>
            <a:chOff x="5138889" y="3897781"/>
            <a:chExt cx="1416594" cy="195331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96160E-2DBA-5441-B8BD-36CD7E0BAD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BD429AC6-2D62-5462-C40D-9365AD76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AC52D7-BDAE-9FFE-35AE-3C0C84009AD7}"/>
              </a:ext>
            </a:extLst>
          </p:cNvPr>
          <p:cNvGrpSpPr/>
          <p:nvPr/>
        </p:nvGrpSpPr>
        <p:grpSpPr>
          <a:xfrm>
            <a:off x="12006775" y="3988768"/>
            <a:ext cx="1416594" cy="1953316"/>
            <a:chOff x="5138889" y="3897781"/>
            <a:chExt cx="1416594" cy="1953316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060632D-6716-27CE-73E1-1C47EF86CA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7F74CFC-A0AD-3D93-1EDB-08C0BC27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A173C6-DBEA-9254-019D-E073CE473C9E}"/>
              </a:ext>
            </a:extLst>
          </p:cNvPr>
          <p:cNvGrpSpPr/>
          <p:nvPr/>
        </p:nvGrpSpPr>
        <p:grpSpPr>
          <a:xfrm>
            <a:off x="12061328" y="1176988"/>
            <a:ext cx="1416594" cy="1953316"/>
            <a:chOff x="5138889" y="3897781"/>
            <a:chExt cx="1416594" cy="195331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5373E1-F31B-6664-2F4C-8B10E8ABFB6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3F62157-B8FB-5BFD-8D3F-A401B0786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3D3A1A2-6F0D-381F-95D0-5A98B34A0754}"/>
              </a:ext>
            </a:extLst>
          </p:cNvPr>
          <p:cNvGrpSpPr/>
          <p:nvPr/>
        </p:nvGrpSpPr>
        <p:grpSpPr>
          <a:xfrm>
            <a:off x="8339033" y="1522653"/>
            <a:ext cx="1416594" cy="1953316"/>
            <a:chOff x="5138889" y="3897781"/>
            <a:chExt cx="1416594" cy="195331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BC67997-137D-9677-4DA0-5F1DEEFACD7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5FCFEA2D-853B-8368-4E92-8BA9AC8C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72BA16D-2E0C-8C69-249F-FC89D5D14F4E}"/>
              </a:ext>
            </a:extLst>
          </p:cNvPr>
          <p:cNvGrpSpPr/>
          <p:nvPr/>
        </p:nvGrpSpPr>
        <p:grpSpPr>
          <a:xfrm>
            <a:off x="6552578" y="1539432"/>
            <a:ext cx="1416594" cy="1953316"/>
            <a:chOff x="5138889" y="3897781"/>
            <a:chExt cx="1416594" cy="195331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27D9353-813F-5CE1-3AC6-9352E32563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4E9765B-9F26-C451-048F-38613585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911D5A-1929-44AF-587A-68A1B06D561A}"/>
              </a:ext>
            </a:extLst>
          </p:cNvPr>
          <p:cNvGrpSpPr/>
          <p:nvPr/>
        </p:nvGrpSpPr>
        <p:grpSpPr>
          <a:xfrm>
            <a:off x="10453752" y="689608"/>
            <a:ext cx="1416594" cy="1953316"/>
            <a:chOff x="5138889" y="3897781"/>
            <a:chExt cx="1416594" cy="195331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0432D8-DE89-C6F5-FAD7-26FBA3CB029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5342CEF-B339-4CFE-907F-CCC41C500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83EECF4-AB68-DAC2-BD38-96A27010AF0B}"/>
              </a:ext>
            </a:extLst>
          </p:cNvPr>
          <p:cNvGrpSpPr/>
          <p:nvPr/>
        </p:nvGrpSpPr>
        <p:grpSpPr>
          <a:xfrm>
            <a:off x="-1759245" y="599224"/>
            <a:ext cx="1416594" cy="1953316"/>
            <a:chOff x="5138889" y="3897781"/>
            <a:chExt cx="1416594" cy="195331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24D2A18-D78F-A4DF-90EE-4949AD92221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C2DA2A7-3566-B0F4-9329-4509A1AF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712058-36C8-5CB7-870B-E10DB1CEC2E1}"/>
              </a:ext>
            </a:extLst>
          </p:cNvPr>
          <p:cNvGrpSpPr/>
          <p:nvPr/>
        </p:nvGrpSpPr>
        <p:grpSpPr>
          <a:xfrm>
            <a:off x="27210" y="332629"/>
            <a:ext cx="1416594" cy="1953316"/>
            <a:chOff x="5138889" y="3897781"/>
            <a:chExt cx="1416594" cy="195331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32AA8C0-BD30-D5D4-BCC4-6B8032FAED6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45D381C3-3CB0-6521-963F-A88079C71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840E5D-CA41-A61C-05D2-54380D6122F3}"/>
              </a:ext>
            </a:extLst>
          </p:cNvPr>
          <p:cNvGrpSpPr/>
          <p:nvPr/>
        </p:nvGrpSpPr>
        <p:grpSpPr>
          <a:xfrm>
            <a:off x="-2542712" y="2994495"/>
            <a:ext cx="1416594" cy="1953316"/>
            <a:chOff x="5138889" y="3897781"/>
            <a:chExt cx="1416594" cy="195331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7E10C2A-8B0B-A10B-6AA4-6F1F757FC7F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03D03738-2017-2DA1-7E71-613FD5D7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93E144B-C48A-0FFE-DE3E-3612CC39E6D5}"/>
              </a:ext>
            </a:extLst>
          </p:cNvPr>
          <p:cNvGrpSpPr/>
          <p:nvPr/>
        </p:nvGrpSpPr>
        <p:grpSpPr>
          <a:xfrm>
            <a:off x="6049897" y="3585344"/>
            <a:ext cx="1416594" cy="1953316"/>
            <a:chOff x="5138889" y="3897781"/>
            <a:chExt cx="1416594" cy="195331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058B035-EC0D-E319-3563-0DE796F77FE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4229E78-D2B7-5AF8-92CF-A58B42AB4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0FB7378-B0B6-2406-94C7-A328CBB71B97}"/>
              </a:ext>
            </a:extLst>
          </p:cNvPr>
          <p:cNvGrpSpPr/>
          <p:nvPr/>
        </p:nvGrpSpPr>
        <p:grpSpPr>
          <a:xfrm>
            <a:off x="8185017" y="2748143"/>
            <a:ext cx="1416594" cy="1953316"/>
            <a:chOff x="5138889" y="3897781"/>
            <a:chExt cx="1416594" cy="195331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5317323-7AE0-F674-4F46-7B67A2C2A0A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78201F3-7B1E-D425-78AF-9615B248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864F251-B9ED-03DD-7E6D-3ED56D9A93A4}"/>
              </a:ext>
            </a:extLst>
          </p:cNvPr>
          <p:cNvGrpSpPr/>
          <p:nvPr/>
        </p:nvGrpSpPr>
        <p:grpSpPr>
          <a:xfrm>
            <a:off x="9724458" y="3652670"/>
            <a:ext cx="1416594" cy="1953316"/>
            <a:chOff x="5138889" y="3897781"/>
            <a:chExt cx="1416594" cy="195331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D925C62-5858-6578-5198-707E3C881B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84474D95-4AF2-BACB-2247-9F15782F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E5F95D1-5894-16AD-B425-8A37DE07A445}"/>
              </a:ext>
            </a:extLst>
          </p:cNvPr>
          <p:cNvGrpSpPr/>
          <p:nvPr/>
        </p:nvGrpSpPr>
        <p:grpSpPr>
          <a:xfrm>
            <a:off x="9779011" y="840890"/>
            <a:ext cx="1416594" cy="1953316"/>
            <a:chOff x="5138889" y="3897781"/>
            <a:chExt cx="1416594" cy="195331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F0E32F4-EA5B-1BF3-B195-C84A9B6B41D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2030E0C-DDCC-384C-A446-6D7A2208B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7818BFB-F010-9A1D-7419-624C8FE7C448}"/>
              </a:ext>
            </a:extLst>
          </p:cNvPr>
          <p:cNvGrpSpPr/>
          <p:nvPr/>
        </p:nvGrpSpPr>
        <p:grpSpPr>
          <a:xfrm>
            <a:off x="6056716" y="1186555"/>
            <a:ext cx="1416594" cy="1953316"/>
            <a:chOff x="5138889" y="3897781"/>
            <a:chExt cx="1416594" cy="1953316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72C8F85-5DF5-F40F-D796-2B79D7626FC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6D6C7442-95B5-C1AD-E440-FA3EF57A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84E81E7-D630-140B-F713-6559BE93C6D8}"/>
              </a:ext>
            </a:extLst>
          </p:cNvPr>
          <p:cNvGrpSpPr/>
          <p:nvPr/>
        </p:nvGrpSpPr>
        <p:grpSpPr>
          <a:xfrm>
            <a:off x="4270261" y="1203334"/>
            <a:ext cx="1416594" cy="1953316"/>
            <a:chOff x="5138889" y="3897781"/>
            <a:chExt cx="1416594" cy="1953316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3D5E5E9-C571-FD0C-9503-CFA5C41285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8DC0ACFA-AC41-A941-6AE4-3C2C54906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8C667EB-8991-ECFA-9120-D218BBE83A32}"/>
              </a:ext>
            </a:extLst>
          </p:cNvPr>
          <p:cNvGrpSpPr/>
          <p:nvPr/>
        </p:nvGrpSpPr>
        <p:grpSpPr>
          <a:xfrm>
            <a:off x="8171435" y="353510"/>
            <a:ext cx="1416594" cy="1953316"/>
            <a:chOff x="5138889" y="3897781"/>
            <a:chExt cx="1416594" cy="1953316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A91BEA4-447D-3A68-2519-0DE5DD681E9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C3143A26-C89F-DFC5-35EF-E64D94A81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Well, let’s ask my wall of 374 CONSECUTIVE employee of the month awards!</a:t>
            </a:r>
          </a:p>
        </p:txBody>
      </p:sp>
    </p:spTree>
    <p:extLst>
      <p:ext uri="{BB962C8B-B14F-4D97-AF65-F5344CB8AC3E}">
        <p14:creationId xmlns:p14="http://schemas.microsoft.com/office/powerpoint/2010/main" val="4238733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1905000" y="5835706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835706"/>
            <a:ext cx="1267562" cy="1084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9A637-BA5E-3BEB-20F3-1464E716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81097">
            <a:off x="2085091" y="4180068"/>
            <a:ext cx="2868581" cy="27461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622E3-EBC0-155C-BFC1-AAB736C283EB}"/>
              </a:ext>
            </a:extLst>
          </p:cNvPr>
          <p:cNvGrpSpPr/>
          <p:nvPr/>
        </p:nvGrpSpPr>
        <p:grpSpPr>
          <a:xfrm>
            <a:off x="-708297" y="612724"/>
            <a:ext cx="1416594" cy="1953316"/>
            <a:chOff x="5138889" y="3897781"/>
            <a:chExt cx="1416594" cy="19533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6D6765-0BCC-E077-286B-FA6FFDAAC56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3BCA3C0-3B32-6929-8E36-FAA95E6B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9C2D8C-80BC-05B9-CC50-6DAC7AE6AEAA}"/>
              </a:ext>
            </a:extLst>
          </p:cNvPr>
          <p:cNvGrpSpPr/>
          <p:nvPr/>
        </p:nvGrpSpPr>
        <p:grpSpPr>
          <a:xfrm>
            <a:off x="1078158" y="346129"/>
            <a:ext cx="1416594" cy="1953316"/>
            <a:chOff x="5138889" y="3897781"/>
            <a:chExt cx="1416594" cy="19533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F42254-9593-B6B2-4D41-BF0F0CA64B9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AC86D7-5DB3-2969-8EA6-D713F650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F22989-DDC3-BE1C-6471-6B51392B526D}"/>
              </a:ext>
            </a:extLst>
          </p:cNvPr>
          <p:cNvGrpSpPr/>
          <p:nvPr/>
        </p:nvGrpSpPr>
        <p:grpSpPr>
          <a:xfrm>
            <a:off x="-1491764" y="3007995"/>
            <a:ext cx="1416594" cy="1953316"/>
            <a:chOff x="5138889" y="3897781"/>
            <a:chExt cx="1416594" cy="19533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43392A-3FB8-24DB-F1B8-38ADC9126BD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CC18378-F4BA-79E3-46C5-F4E6BE6FA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BC8C10-35D7-148E-11DC-87B48E555179}"/>
              </a:ext>
            </a:extLst>
          </p:cNvPr>
          <p:cNvGrpSpPr/>
          <p:nvPr/>
        </p:nvGrpSpPr>
        <p:grpSpPr>
          <a:xfrm>
            <a:off x="7100845" y="3598844"/>
            <a:ext cx="1416594" cy="1953316"/>
            <a:chOff x="5138889" y="3897781"/>
            <a:chExt cx="1416594" cy="19533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0AA1F1-90B1-5062-D752-72AEDF87054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E401CD-9D17-36E3-E4C7-A612E27D3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77B8A8-1F1F-A682-B569-B969DD0A0101}"/>
              </a:ext>
            </a:extLst>
          </p:cNvPr>
          <p:cNvGrpSpPr/>
          <p:nvPr/>
        </p:nvGrpSpPr>
        <p:grpSpPr>
          <a:xfrm>
            <a:off x="9235965" y="2761643"/>
            <a:ext cx="1416594" cy="1953316"/>
            <a:chOff x="5138889" y="3897781"/>
            <a:chExt cx="1416594" cy="19533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18BFDA-1FE7-F9FF-6DA4-FC6EB9AED34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7AD150D-9152-980C-9D49-C67C8B53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B9305E-DDD9-719B-BB90-DB71A2CF1E2E}"/>
              </a:ext>
            </a:extLst>
          </p:cNvPr>
          <p:cNvGrpSpPr/>
          <p:nvPr/>
        </p:nvGrpSpPr>
        <p:grpSpPr>
          <a:xfrm>
            <a:off x="10775406" y="3666170"/>
            <a:ext cx="1416594" cy="1953316"/>
            <a:chOff x="5138889" y="3897781"/>
            <a:chExt cx="1416594" cy="195331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6D8C40-D180-6BED-8CF2-520F6B786AE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636AD69-67B9-837D-7CC6-8E9A080D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EDE455-0818-8829-2FAC-DE4C3A541894}"/>
              </a:ext>
            </a:extLst>
          </p:cNvPr>
          <p:cNvGrpSpPr/>
          <p:nvPr/>
        </p:nvGrpSpPr>
        <p:grpSpPr>
          <a:xfrm>
            <a:off x="10829959" y="854390"/>
            <a:ext cx="1416594" cy="1953316"/>
            <a:chOff x="5138889" y="3897781"/>
            <a:chExt cx="1416594" cy="19533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C6D774-D0E3-CAD9-C9AD-5EF1F86CE4B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AD14120-C25B-A438-33A1-F3D292A2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560488-ED49-A0E1-1D09-021D825BC605}"/>
              </a:ext>
            </a:extLst>
          </p:cNvPr>
          <p:cNvGrpSpPr/>
          <p:nvPr/>
        </p:nvGrpSpPr>
        <p:grpSpPr>
          <a:xfrm>
            <a:off x="7107664" y="1200055"/>
            <a:ext cx="1416594" cy="1953316"/>
            <a:chOff x="5138889" y="3897781"/>
            <a:chExt cx="1416594" cy="19533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50B1DF-159E-73FE-63CA-5FD2773C43C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FCDA74-98C6-0066-FC9F-F5596BF25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2A95E-43F6-F07E-B255-2A0EB320B88D}"/>
              </a:ext>
            </a:extLst>
          </p:cNvPr>
          <p:cNvGrpSpPr/>
          <p:nvPr/>
        </p:nvGrpSpPr>
        <p:grpSpPr>
          <a:xfrm>
            <a:off x="5321209" y="1216834"/>
            <a:ext cx="1416594" cy="1953316"/>
            <a:chOff x="5138889" y="3897781"/>
            <a:chExt cx="1416594" cy="195331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FE5DDC-4BC6-3AF8-800A-906D586B587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B08481F-1EF6-F778-D264-36CB8FC06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BD83BB-B1EE-039F-68FF-0926DB389B0F}"/>
              </a:ext>
            </a:extLst>
          </p:cNvPr>
          <p:cNvGrpSpPr/>
          <p:nvPr/>
        </p:nvGrpSpPr>
        <p:grpSpPr>
          <a:xfrm>
            <a:off x="9222383" y="367010"/>
            <a:ext cx="1416594" cy="1953316"/>
            <a:chOff x="5138889" y="3897781"/>
            <a:chExt cx="1416594" cy="195331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99E1F6-AB7C-E89D-5E59-2D0EA1BBDF0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71E08A3-C21C-3EBC-64D1-846E7C052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94770C-98F0-BB77-7E30-CCC3B6A0AD4B}"/>
              </a:ext>
            </a:extLst>
          </p:cNvPr>
          <p:cNvGrpSpPr/>
          <p:nvPr/>
        </p:nvGrpSpPr>
        <p:grpSpPr>
          <a:xfrm>
            <a:off x="-1387822" y="2861340"/>
            <a:ext cx="1416594" cy="1953316"/>
            <a:chOff x="5138889" y="3897781"/>
            <a:chExt cx="1416594" cy="19533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EBD5BE7-E049-1558-81CE-23702E8C169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4C2E8BF-57D3-5A92-5390-EAB873F5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BA04BD-EFAB-6474-4FFB-54674922912F}"/>
              </a:ext>
            </a:extLst>
          </p:cNvPr>
          <p:cNvGrpSpPr/>
          <p:nvPr/>
        </p:nvGrpSpPr>
        <p:grpSpPr>
          <a:xfrm>
            <a:off x="-2987164" y="646971"/>
            <a:ext cx="1416594" cy="1953316"/>
            <a:chOff x="5138889" y="3897781"/>
            <a:chExt cx="1416594" cy="19533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FA2662E-FB0E-874B-E9FC-4CF952BBC04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964C642-E019-4943-B6E3-E2222F55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73D32E5-2892-D2E7-D73A-F971FED189E0}"/>
              </a:ext>
            </a:extLst>
          </p:cNvPr>
          <p:cNvGrpSpPr/>
          <p:nvPr/>
        </p:nvGrpSpPr>
        <p:grpSpPr>
          <a:xfrm>
            <a:off x="-1200709" y="380376"/>
            <a:ext cx="1416594" cy="1953316"/>
            <a:chOff x="5138889" y="3897781"/>
            <a:chExt cx="1416594" cy="195331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65826B-7031-B0F9-5F78-62BB2EBB6C6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0447C75-8E0C-F3C1-74B7-F1AD0CDE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D6A2FFC-F198-05D9-235C-5EFC0266577D}"/>
              </a:ext>
            </a:extLst>
          </p:cNvPr>
          <p:cNvGrpSpPr/>
          <p:nvPr/>
        </p:nvGrpSpPr>
        <p:grpSpPr>
          <a:xfrm>
            <a:off x="-3770631" y="3042242"/>
            <a:ext cx="1416594" cy="1953316"/>
            <a:chOff x="5138889" y="3897781"/>
            <a:chExt cx="1416594" cy="19533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1E4D69-D020-F019-97F1-EBAC60A8C52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DDBF3B9-8926-9FAC-7EDD-83BEAEDC3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BE55102-75EC-F4F0-B3E5-1A16B5979238}"/>
              </a:ext>
            </a:extLst>
          </p:cNvPr>
          <p:cNvGrpSpPr/>
          <p:nvPr/>
        </p:nvGrpSpPr>
        <p:grpSpPr>
          <a:xfrm>
            <a:off x="6957098" y="2795890"/>
            <a:ext cx="1416594" cy="1953316"/>
            <a:chOff x="5138889" y="3897781"/>
            <a:chExt cx="1416594" cy="195331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2506377-08F7-903D-8999-7D802A3317D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26B163C-5455-C5C5-659E-554434A3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BFCA55-48A2-D422-B884-68275EE2D6C0}"/>
              </a:ext>
            </a:extLst>
          </p:cNvPr>
          <p:cNvGrpSpPr/>
          <p:nvPr/>
        </p:nvGrpSpPr>
        <p:grpSpPr>
          <a:xfrm>
            <a:off x="8496539" y="3700417"/>
            <a:ext cx="1416594" cy="1953316"/>
            <a:chOff x="5138889" y="3897781"/>
            <a:chExt cx="1416594" cy="195331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27ABB0-A22E-6814-BCDE-7C660FAAABD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01B1708-F59E-42EB-D7F1-F2F6D8E1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D42D751-7C47-1E0C-BE06-A919F476A544}"/>
              </a:ext>
            </a:extLst>
          </p:cNvPr>
          <p:cNvGrpSpPr/>
          <p:nvPr/>
        </p:nvGrpSpPr>
        <p:grpSpPr>
          <a:xfrm>
            <a:off x="8551092" y="888637"/>
            <a:ext cx="1416594" cy="1953316"/>
            <a:chOff x="5138889" y="3897781"/>
            <a:chExt cx="1416594" cy="195331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61221AB-4685-6D23-1ACF-6D8C9FA8611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1379218-CCC5-2674-3A5A-87B9DE1A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15DF05C-596A-6C3B-3810-7A4911513587}"/>
              </a:ext>
            </a:extLst>
          </p:cNvPr>
          <p:cNvGrpSpPr/>
          <p:nvPr/>
        </p:nvGrpSpPr>
        <p:grpSpPr>
          <a:xfrm>
            <a:off x="4828797" y="1234302"/>
            <a:ext cx="1416594" cy="1953316"/>
            <a:chOff x="5138889" y="3897781"/>
            <a:chExt cx="1416594" cy="19533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29177DA-6BF0-832C-22D6-140325F7BDA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4DD54D6-6B0A-13C0-1EBB-BD8A21A8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E818A88-DA1D-5725-3B69-CEC1A785E8F7}"/>
              </a:ext>
            </a:extLst>
          </p:cNvPr>
          <p:cNvGrpSpPr/>
          <p:nvPr/>
        </p:nvGrpSpPr>
        <p:grpSpPr>
          <a:xfrm>
            <a:off x="3042342" y="1251081"/>
            <a:ext cx="1416594" cy="1953316"/>
            <a:chOff x="5138889" y="3897781"/>
            <a:chExt cx="1416594" cy="19533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2EA94DB-CEEF-EF1D-6405-2021F51B092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1BCC7F0-FCFA-216F-7F33-DEDF9B7C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F645AA-7423-A041-A0CF-40EECB75C2B2}"/>
              </a:ext>
            </a:extLst>
          </p:cNvPr>
          <p:cNvGrpSpPr/>
          <p:nvPr/>
        </p:nvGrpSpPr>
        <p:grpSpPr>
          <a:xfrm>
            <a:off x="6943516" y="401257"/>
            <a:ext cx="1416594" cy="1953316"/>
            <a:chOff x="5138889" y="3897781"/>
            <a:chExt cx="1416594" cy="195331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699135-EF56-F135-455B-33F025E5AF8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B87B305-FFA7-E6A0-35E6-40F6CE7A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827CC52-76E6-1DBF-CED1-91C72E53736E}"/>
              </a:ext>
            </a:extLst>
          </p:cNvPr>
          <p:cNvGrpSpPr/>
          <p:nvPr/>
        </p:nvGrpSpPr>
        <p:grpSpPr>
          <a:xfrm>
            <a:off x="6335053" y="3772548"/>
            <a:ext cx="1416594" cy="1953316"/>
            <a:chOff x="5138889" y="3897781"/>
            <a:chExt cx="1416594" cy="19533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60D69D-6B45-41C5-A36F-F77B53621BB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807515F-3D33-40EF-8850-FC4643C82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8A2A42-D01D-1F3D-0852-3BFCAD225339}"/>
              </a:ext>
            </a:extLst>
          </p:cNvPr>
          <p:cNvGrpSpPr/>
          <p:nvPr/>
        </p:nvGrpSpPr>
        <p:grpSpPr>
          <a:xfrm>
            <a:off x="523072" y="935322"/>
            <a:ext cx="1416594" cy="1953316"/>
            <a:chOff x="5138889" y="3897781"/>
            <a:chExt cx="1416594" cy="195331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43F8939-9A90-68E1-4EC2-E85A3FA525A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8DB59A-7300-4B32-A659-B66D9A5BE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4E445B-2C02-9D32-FA2E-88625473381D}"/>
              </a:ext>
            </a:extLst>
          </p:cNvPr>
          <p:cNvGrpSpPr/>
          <p:nvPr/>
        </p:nvGrpSpPr>
        <p:grpSpPr>
          <a:xfrm>
            <a:off x="2309527" y="668727"/>
            <a:ext cx="1416594" cy="1953316"/>
            <a:chOff x="5138889" y="3897781"/>
            <a:chExt cx="1416594" cy="195331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DA8F2C1-6434-B0FE-256B-13A5B25CC82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7FBB8705-E569-C6F3-8C62-BDF9D139F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BA8D6D5-4267-378F-CD2F-DA787FE13160}"/>
              </a:ext>
            </a:extLst>
          </p:cNvPr>
          <p:cNvGrpSpPr/>
          <p:nvPr/>
        </p:nvGrpSpPr>
        <p:grpSpPr>
          <a:xfrm>
            <a:off x="8332214" y="3921442"/>
            <a:ext cx="1416594" cy="1953316"/>
            <a:chOff x="5138889" y="3897781"/>
            <a:chExt cx="1416594" cy="195331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39B82E5-189E-63BF-4ECE-1E1DFC57E93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07565CA-3960-3859-1343-F686FC2C5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468AEC-7908-68B3-5939-CF7284785BFF}"/>
              </a:ext>
            </a:extLst>
          </p:cNvPr>
          <p:cNvGrpSpPr/>
          <p:nvPr/>
        </p:nvGrpSpPr>
        <p:grpSpPr>
          <a:xfrm>
            <a:off x="10467334" y="3084241"/>
            <a:ext cx="1416594" cy="1953316"/>
            <a:chOff x="5138889" y="3897781"/>
            <a:chExt cx="1416594" cy="195331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96160E-2DBA-5441-B8BD-36CD7E0BAD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BD429AC6-2D62-5462-C40D-9365AD76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AC52D7-BDAE-9FFE-35AE-3C0C84009AD7}"/>
              </a:ext>
            </a:extLst>
          </p:cNvPr>
          <p:cNvGrpSpPr/>
          <p:nvPr/>
        </p:nvGrpSpPr>
        <p:grpSpPr>
          <a:xfrm>
            <a:off x="12006775" y="3988768"/>
            <a:ext cx="1416594" cy="1953316"/>
            <a:chOff x="5138889" y="3897781"/>
            <a:chExt cx="1416594" cy="1953316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060632D-6716-27CE-73E1-1C47EF86CA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7F74CFC-A0AD-3D93-1EDB-08C0BC27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A173C6-DBEA-9254-019D-E073CE473C9E}"/>
              </a:ext>
            </a:extLst>
          </p:cNvPr>
          <p:cNvGrpSpPr/>
          <p:nvPr/>
        </p:nvGrpSpPr>
        <p:grpSpPr>
          <a:xfrm>
            <a:off x="12061328" y="1176988"/>
            <a:ext cx="1416594" cy="1953316"/>
            <a:chOff x="5138889" y="3897781"/>
            <a:chExt cx="1416594" cy="195331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5373E1-F31B-6664-2F4C-8B10E8ABFB6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3F62157-B8FB-5BFD-8D3F-A401B0786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3D3A1A2-6F0D-381F-95D0-5A98B34A0754}"/>
              </a:ext>
            </a:extLst>
          </p:cNvPr>
          <p:cNvGrpSpPr/>
          <p:nvPr/>
        </p:nvGrpSpPr>
        <p:grpSpPr>
          <a:xfrm>
            <a:off x="8339033" y="1522653"/>
            <a:ext cx="1416594" cy="1953316"/>
            <a:chOff x="5138889" y="3897781"/>
            <a:chExt cx="1416594" cy="195331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BC67997-137D-9677-4DA0-5F1DEEFACD7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5FCFEA2D-853B-8368-4E92-8BA9AC8C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72BA16D-2E0C-8C69-249F-FC89D5D14F4E}"/>
              </a:ext>
            </a:extLst>
          </p:cNvPr>
          <p:cNvGrpSpPr/>
          <p:nvPr/>
        </p:nvGrpSpPr>
        <p:grpSpPr>
          <a:xfrm>
            <a:off x="6552578" y="1539432"/>
            <a:ext cx="1416594" cy="1953316"/>
            <a:chOff x="5138889" y="3897781"/>
            <a:chExt cx="1416594" cy="195331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27D9353-813F-5CE1-3AC6-9352E32563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4E9765B-9F26-C451-048F-38613585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911D5A-1929-44AF-587A-68A1B06D561A}"/>
              </a:ext>
            </a:extLst>
          </p:cNvPr>
          <p:cNvGrpSpPr/>
          <p:nvPr/>
        </p:nvGrpSpPr>
        <p:grpSpPr>
          <a:xfrm>
            <a:off x="10453752" y="689608"/>
            <a:ext cx="1416594" cy="1953316"/>
            <a:chOff x="5138889" y="3897781"/>
            <a:chExt cx="1416594" cy="195331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0432D8-DE89-C6F5-FAD7-26FBA3CB029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5342CEF-B339-4CFE-907F-CCC41C500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83EECF4-AB68-DAC2-BD38-96A27010AF0B}"/>
              </a:ext>
            </a:extLst>
          </p:cNvPr>
          <p:cNvGrpSpPr/>
          <p:nvPr/>
        </p:nvGrpSpPr>
        <p:grpSpPr>
          <a:xfrm>
            <a:off x="-1759245" y="599224"/>
            <a:ext cx="1416594" cy="1953316"/>
            <a:chOff x="5138889" y="3897781"/>
            <a:chExt cx="1416594" cy="195331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24D2A18-D78F-A4DF-90EE-4949AD92221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C2DA2A7-3566-B0F4-9329-4509A1AF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712058-36C8-5CB7-870B-E10DB1CEC2E1}"/>
              </a:ext>
            </a:extLst>
          </p:cNvPr>
          <p:cNvGrpSpPr/>
          <p:nvPr/>
        </p:nvGrpSpPr>
        <p:grpSpPr>
          <a:xfrm>
            <a:off x="27210" y="332629"/>
            <a:ext cx="1416594" cy="1953316"/>
            <a:chOff x="5138889" y="3897781"/>
            <a:chExt cx="1416594" cy="195331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32AA8C0-BD30-D5D4-BCC4-6B8032FAED6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45D381C3-3CB0-6521-963F-A88079C71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840E5D-CA41-A61C-05D2-54380D6122F3}"/>
              </a:ext>
            </a:extLst>
          </p:cNvPr>
          <p:cNvGrpSpPr/>
          <p:nvPr/>
        </p:nvGrpSpPr>
        <p:grpSpPr>
          <a:xfrm>
            <a:off x="-2542712" y="2994495"/>
            <a:ext cx="1416594" cy="1953316"/>
            <a:chOff x="5138889" y="3897781"/>
            <a:chExt cx="1416594" cy="195331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7E10C2A-8B0B-A10B-6AA4-6F1F757FC7F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03D03738-2017-2DA1-7E71-613FD5D7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93E144B-C48A-0FFE-DE3E-3612CC39E6D5}"/>
              </a:ext>
            </a:extLst>
          </p:cNvPr>
          <p:cNvGrpSpPr/>
          <p:nvPr/>
        </p:nvGrpSpPr>
        <p:grpSpPr>
          <a:xfrm>
            <a:off x="6049897" y="3585344"/>
            <a:ext cx="1416594" cy="1953316"/>
            <a:chOff x="5138889" y="3897781"/>
            <a:chExt cx="1416594" cy="195331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058B035-EC0D-E319-3563-0DE796F77FE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4229E78-D2B7-5AF8-92CF-A58B42AB4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0FB7378-B0B6-2406-94C7-A328CBB71B97}"/>
              </a:ext>
            </a:extLst>
          </p:cNvPr>
          <p:cNvGrpSpPr/>
          <p:nvPr/>
        </p:nvGrpSpPr>
        <p:grpSpPr>
          <a:xfrm>
            <a:off x="8185017" y="2748143"/>
            <a:ext cx="1416594" cy="1953316"/>
            <a:chOff x="5138889" y="3897781"/>
            <a:chExt cx="1416594" cy="195331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5317323-7AE0-F674-4F46-7B67A2C2A0A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78201F3-7B1E-D425-78AF-9615B248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864F251-B9ED-03DD-7E6D-3ED56D9A93A4}"/>
              </a:ext>
            </a:extLst>
          </p:cNvPr>
          <p:cNvGrpSpPr/>
          <p:nvPr/>
        </p:nvGrpSpPr>
        <p:grpSpPr>
          <a:xfrm>
            <a:off x="9724458" y="3652670"/>
            <a:ext cx="1416594" cy="1953316"/>
            <a:chOff x="5138889" y="3897781"/>
            <a:chExt cx="1416594" cy="195331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D925C62-5858-6578-5198-707E3C881B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84474D95-4AF2-BACB-2247-9F15782F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E5F95D1-5894-16AD-B425-8A37DE07A445}"/>
              </a:ext>
            </a:extLst>
          </p:cNvPr>
          <p:cNvGrpSpPr/>
          <p:nvPr/>
        </p:nvGrpSpPr>
        <p:grpSpPr>
          <a:xfrm>
            <a:off x="9779011" y="840890"/>
            <a:ext cx="1416594" cy="1953316"/>
            <a:chOff x="5138889" y="3897781"/>
            <a:chExt cx="1416594" cy="195331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F0E32F4-EA5B-1BF3-B195-C84A9B6B41D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2030E0C-DDCC-384C-A446-6D7A2208B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7818BFB-F010-9A1D-7419-624C8FE7C448}"/>
              </a:ext>
            </a:extLst>
          </p:cNvPr>
          <p:cNvGrpSpPr/>
          <p:nvPr/>
        </p:nvGrpSpPr>
        <p:grpSpPr>
          <a:xfrm>
            <a:off x="6056716" y="1186555"/>
            <a:ext cx="1416594" cy="1953316"/>
            <a:chOff x="5138889" y="3897781"/>
            <a:chExt cx="1416594" cy="1953316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72C8F85-5DF5-F40F-D796-2B79D7626FC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6D6C7442-95B5-C1AD-E440-FA3EF57A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84E81E7-D630-140B-F713-6559BE93C6D8}"/>
              </a:ext>
            </a:extLst>
          </p:cNvPr>
          <p:cNvGrpSpPr/>
          <p:nvPr/>
        </p:nvGrpSpPr>
        <p:grpSpPr>
          <a:xfrm>
            <a:off x="4270261" y="1203334"/>
            <a:ext cx="1416594" cy="1953316"/>
            <a:chOff x="5138889" y="3897781"/>
            <a:chExt cx="1416594" cy="1953316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3D5E5E9-C571-FD0C-9503-CFA5C41285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8DC0ACFA-AC41-A941-6AE4-3C2C54906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8C667EB-8991-ECFA-9120-D218BBE83A32}"/>
              </a:ext>
            </a:extLst>
          </p:cNvPr>
          <p:cNvGrpSpPr/>
          <p:nvPr/>
        </p:nvGrpSpPr>
        <p:grpSpPr>
          <a:xfrm>
            <a:off x="8171435" y="353510"/>
            <a:ext cx="1416594" cy="1953316"/>
            <a:chOff x="5138889" y="3897781"/>
            <a:chExt cx="1416594" cy="1953316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A91BEA4-447D-3A68-2519-0DE5DD681E9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C3143A26-C89F-DFC5-35EF-E64D94A81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ALL: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SpongebobSquarepants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8562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1905000" y="5835706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835706"/>
            <a:ext cx="1267562" cy="108469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622E3-EBC0-155C-BFC1-AAB736C283EB}"/>
              </a:ext>
            </a:extLst>
          </p:cNvPr>
          <p:cNvGrpSpPr/>
          <p:nvPr/>
        </p:nvGrpSpPr>
        <p:grpSpPr>
          <a:xfrm>
            <a:off x="-708297" y="612724"/>
            <a:ext cx="1416594" cy="1953316"/>
            <a:chOff x="5138889" y="3897781"/>
            <a:chExt cx="1416594" cy="19533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6D6765-0BCC-E077-286B-FA6FFDAAC56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3BCA3C0-3B32-6929-8E36-FAA95E6B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9C2D8C-80BC-05B9-CC50-6DAC7AE6AEAA}"/>
              </a:ext>
            </a:extLst>
          </p:cNvPr>
          <p:cNvGrpSpPr/>
          <p:nvPr/>
        </p:nvGrpSpPr>
        <p:grpSpPr>
          <a:xfrm>
            <a:off x="1078158" y="346129"/>
            <a:ext cx="1416594" cy="1953316"/>
            <a:chOff x="5138889" y="3897781"/>
            <a:chExt cx="1416594" cy="19533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F42254-9593-B6B2-4D41-BF0F0CA64B9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AC86D7-5DB3-2969-8EA6-D713F650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F22989-DDC3-BE1C-6471-6B51392B526D}"/>
              </a:ext>
            </a:extLst>
          </p:cNvPr>
          <p:cNvGrpSpPr/>
          <p:nvPr/>
        </p:nvGrpSpPr>
        <p:grpSpPr>
          <a:xfrm>
            <a:off x="-1491764" y="3007995"/>
            <a:ext cx="1416594" cy="1953316"/>
            <a:chOff x="5138889" y="3897781"/>
            <a:chExt cx="1416594" cy="19533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43392A-3FB8-24DB-F1B8-38ADC9126BD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CC18378-F4BA-79E3-46C5-F4E6BE6FA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BC8C10-35D7-148E-11DC-87B48E555179}"/>
              </a:ext>
            </a:extLst>
          </p:cNvPr>
          <p:cNvGrpSpPr/>
          <p:nvPr/>
        </p:nvGrpSpPr>
        <p:grpSpPr>
          <a:xfrm>
            <a:off x="7100845" y="3598844"/>
            <a:ext cx="1416594" cy="1953316"/>
            <a:chOff x="5138889" y="3897781"/>
            <a:chExt cx="1416594" cy="19533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0AA1F1-90B1-5062-D752-72AEDF87054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E401CD-9D17-36E3-E4C7-A612E27D3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77B8A8-1F1F-A682-B569-B969DD0A0101}"/>
              </a:ext>
            </a:extLst>
          </p:cNvPr>
          <p:cNvGrpSpPr/>
          <p:nvPr/>
        </p:nvGrpSpPr>
        <p:grpSpPr>
          <a:xfrm>
            <a:off x="9235965" y="2761643"/>
            <a:ext cx="1416594" cy="1953316"/>
            <a:chOff x="5138889" y="3897781"/>
            <a:chExt cx="1416594" cy="19533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18BFDA-1FE7-F9FF-6DA4-FC6EB9AED34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7AD150D-9152-980C-9D49-C67C8B53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B9305E-DDD9-719B-BB90-DB71A2CF1E2E}"/>
              </a:ext>
            </a:extLst>
          </p:cNvPr>
          <p:cNvGrpSpPr/>
          <p:nvPr/>
        </p:nvGrpSpPr>
        <p:grpSpPr>
          <a:xfrm>
            <a:off x="10775406" y="3666170"/>
            <a:ext cx="1416594" cy="1953316"/>
            <a:chOff x="5138889" y="3897781"/>
            <a:chExt cx="1416594" cy="195331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6D8C40-D180-6BED-8CF2-520F6B786AE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636AD69-67B9-837D-7CC6-8E9A080D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EDE455-0818-8829-2FAC-DE4C3A541894}"/>
              </a:ext>
            </a:extLst>
          </p:cNvPr>
          <p:cNvGrpSpPr/>
          <p:nvPr/>
        </p:nvGrpSpPr>
        <p:grpSpPr>
          <a:xfrm>
            <a:off x="10829959" y="854390"/>
            <a:ext cx="1416594" cy="1953316"/>
            <a:chOff x="5138889" y="3897781"/>
            <a:chExt cx="1416594" cy="19533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C6D774-D0E3-CAD9-C9AD-5EF1F86CE4B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AD14120-C25B-A438-33A1-F3D292A2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560488-ED49-A0E1-1D09-021D825BC605}"/>
              </a:ext>
            </a:extLst>
          </p:cNvPr>
          <p:cNvGrpSpPr/>
          <p:nvPr/>
        </p:nvGrpSpPr>
        <p:grpSpPr>
          <a:xfrm>
            <a:off x="7107664" y="1200055"/>
            <a:ext cx="1416594" cy="1953316"/>
            <a:chOff x="5138889" y="3897781"/>
            <a:chExt cx="1416594" cy="19533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50B1DF-159E-73FE-63CA-5FD2773C43C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FCDA74-98C6-0066-FC9F-F5596BF25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2A95E-43F6-F07E-B255-2A0EB320B88D}"/>
              </a:ext>
            </a:extLst>
          </p:cNvPr>
          <p:cNvGrpSpPr/>
          <p:nvPr/>
        </p:nvGrpSpPr>
        <p:grpSpPr>
          <a:xfrm>
            <a:off x="5321209" y="1216834"/>
            <a:ext cx="1416594" cy="1953316"/>
            <a:chOff x="5138889" y="3897781"/>
            <a:chExt cx="1416594" cy="195331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FE5DDC-4BC6-3AF8-800A-906D586B587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B08481F-1EF6-F778-D264-36CB8FC06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BD83BB-B1EE-039F-68FF-0926DB389B0F}"/>
              </a:ext>
            </a:extLst>
          </p:cNvPr>
          <p:cNvGrpSpPr/>
          <p:nvPr/>
        </p:nvGrpSpPr>
        <p:grpSpPr>
          <a:xfrm>
            <a:off x="9222383" y="367010"/>
            <a:ext cx="1416594" cy="1953316"/>
            <a:chOff x="5138889" y="3897781"/>
            <a:chExt cx="1416594" cy="195331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99E1F6-AB7C-E89D-5E59-2D0EA1BBDF0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71E08A3-C21C-3EBC-64D1-846E7C052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94770C-98F0-BB77-7E30-CCC3B6A0AD4B}"/>
              </a:ext>
            </a:extLst>
          </p:cNvPr>
          <p:cNvGrpSpPr/>
          <p:nvPr/>
        </p:nvGrpSpPr>
        <p:grpSpPr>
          <a:xfrm>
            <a:off x="-1387822" y="2861340"/>
            <a:ext cx="1416594" cy="1953316"/>
            <a:chOff x="5138889" y="3897781"/>
            <a:chExt cx="1416594" cy="19533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EBD5BE7-E049-1558-81CE-23702E8C169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4C2E8BF-57D3-5A92-5390-EAB873F5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BA04BD-EFAB-6474-4FFB-54674922912F}"/>
              </a:ext>
            </a:extLst>
          </p:cNvPr>
          <p:cNvGrpSpPr/>
          <p:nvPr/>
        </p:nvGrpSpPr>
        <p:grpSpPr>
          <a:xfrm>
            <a:off x="-2987164" y="646971"/>
            <a:ext cx="1416594" cy="1953316"/>
            <a:chOff x="5138889" y="3897781"/>
            <a:chExt cx="1416594" cy="19533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FA2662E-FB0E-874B-E9FC-4CF952BBC04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964C642-E019-4943-B6E3-E2222F55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73D32E5-2892-D2E7-D73A-F971FED189E0}"/>
              </a:ext>
            </a:extLst>
          </p:cNvPr>
          <p:cNvGrpSpPr/>
          <p:nvPr/>
        </p:nvGrpSpPr>
        <p:grpSpPr>
          <a:xfrm>
            <a:off x="-1200709" y="380376"/>
            <a:ext cx="1416594" cy="1953316"/>
            <a:chOff x="5138889" y="3897781"/>
            <a:chExt cx="1416594" cy="195331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65826B-7031-B0F9-5F78-62BB2EBB6C6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0447C75-8E0C-F3C1-74B7-F1AD0CDE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D6A2FFC-F198-05D9-235C-5EFC0266577D}"/>
              </a:ext>
            </a:extLst>
          </p:cNvPr>
          <p:cNvGrpSpPr/>
          <p:nvPr/>
        </p:nvGrpSpPr>
        <p:grpSpPr>
          <a:xfrm>
            <a:off x="-3770631" y="3042242"/>
            <a:ext cx="1416594" cy="1953316"/>
            <a:chOff x="5138889" y="3897781"/>
            <a:chExt cx="1416594" cy="19533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1E4D69-D020-F019-97F1-EBAC60A8C52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DDBF3B9-8926-9FAC-7EDD-83BEAEDC3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BE55102-75EC-F4F0-B3E5-1A16B5979238}"/>
              </a:ext>
            </a:extLst>
          </p:cNvPr>
          <p:cNvGrpSpPr/>
          <p:nvPr/>
        </p:nvGrpSpPr>
        <p:grpSpPr>
          <a:xfrm>
            <a:off x="6957098" y="2795890"/>
            <a:ext cx="1416594" cy="1953316"/>
            <a:chOff x="5138889" y="3897781"/>
            <a:chExt cx="1416594" cy="195331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2506377-08F7-903D-8999-7D802A3317D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26B163C-5455-C5C5-659E-554434A3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BFCA55-48A2-D422-B884-68275EE2D6C0}"/>
              </a:ext>
            </a:extLst>
          </p:cNvPr>
          <p:cNvGrpSpPr/>
          <p:nvPr/>
        </p:nvGrpSpPr>
        <p:grpSpPr>
          <a:xfrm>
            <a:off x="8496539" y="3700417"/>
            <a:ext cx="1416594" cy="1953316"/>
            <a:chOff x="5138889" y="3897781"/>
            <a:chExt cx="1416594" cy="195331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27ABB0-A22E-6814-BCDE-7C660FAAABD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01B1708-F59E-42EB-D7F1-F2F6D8E1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D42D751-7C47-1E0C-BE06-A919F476A544}"/>
              </a:ext>
            </a:extLst>
          </p:cNvPr>
          <p:cNvGrpSpPr/>
          <p:nvPr/>
        </p:nvGrpSpPr>
        <p:grpSpPr>
          <a:xfrm>
            <a:off x="8551092" y="888637"/>
            <a:ext cx="1416594" cy="1953316"/>
            <a:chOff x="5138889" y="3897781"/>
            <a:chExt cx="1416594" cy="195331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61221AB-4685-6D23-1ACF-6D8C9FA8611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1379218-CCC5-2674-3A5A-87B9DE1A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15DF05C-596A-6C3B-3810-7A4911513587}"/>
              </a:ext>
            </a:extLst>
          </p:cNvPr>
          <p:cNvGrpSpPr/>
          <p:nvPr/>
        </p:nvGrpSpPr>
        <p:grpSpPr>
          <a:xfrm>
            <a:off x="4828797" y="1234302"/>
            <a:ext cx="1416594" cy="1953316"/>
            <a:chOff x="5138889" y="3897781"/>
            <a:chExt cx="1416594" cy="19533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29177DA-6BF0-832C-22D6-140325F7BDA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4DD54D6-6B0A-13C0-1EBB-BD8A21A8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E818A88-DA1D-5725-3B69-CEC1A785E8F7}"/>
              </a:ext>
            </a:extLst>
          </p:cNvPr>
          <p:cNvGrpSpPr/>
          <p:nvPr/>
        </p:nvGrpSpPr>
        <p:grpSpPr>
          <a:xfrm>
            <a:off x="3042342" y="1251081"/>
            <a:ext cx="1416594" cy="1953316"/>
            <a:chOff x="5138889" y="3897781"/>
            <a:chExt cx="1416594" cy="19533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2EA94DB-CEEF-EF1D-6405-2021F51B092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1BCC7F0-FCFA-216F-7F33-DEDF9B7C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F645AA-7423-A041-A0CF-40EECB75C2B2}"/>
              </a:ext>
            </a:extLst>
          </p:cNvPr>
          <p:cNvGrpSpPr/>
          <p:nvPr/>
        </p:nvGrpSpPr>
        <p:grpSpPr>
          <a:xfrm>
            <a:off x="6943516" y="401257"/>
            <a:ext cx="1416594" cy="1953316"/>
            <a:chOff x="5138889" y="3897781"/>
            <a:chExt cx="1416594" cy="195331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699135-EF56-F135-455B-33F025E5AF8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B87B305-FFA7-E6A0-35E6-40F6CE7A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827CC52-76E6-1DBF-CED1-91C72E53736E}"/>
              </a:ext>
            </a:extLst>
          </p:cNvPr>
          <p:cNvGrpSpPr/>
          <p:nvPr/>
        </p:nvGrpSpPr>
        <p:grpSpPr>
          <a:xfrm>
            <a:off x="6335053" y="3772548"/>
            <a:ext cx="1416594" cy="1953316"/>
            <a:chOff x="5138889" y="3897781"/>
            <a:chExt cx="1416594" cy="19533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60D69D-6B45-41C5-A36F-F77B53621BB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807515F-3D33-40EF-8850-FC4643C82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8A2A42-D01D-1F3D-0852-3BFCAD225339}"/>
              </a:ext>
            </a:extLst>
          </p:cNvPr>
          <p:cNvGrpSpPr/>
          <p:nvPr/>
        </p:nvGrpSpPr>
        <p:grpSpPr>
          <a:xfrm>
            <a:off x="523072" y="935322"/>
            <a:ext cx="1416594" cy="1953316"/>
            <a:chOff x="5138889" y="3897781"/>
            <a:chExt cx="1416594" cy="195331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43F8939-9A90-68E1-4EC2-E85A3FA525A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8DB59A-7300-4B32-A659-B66D9A5BE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4E445B-2C02-9D32-FA2E-88625473381D}"/>
              </a:ext>
            </a:extLst>
          </p:cNvPr>
          <p:cNvGrpSpPr/>
          <p:nvPr/>
        </p:nvGrpSpPr>
        <p:grpSpPr>
          <a:xfrm>
            <a:off x="2309527" y="668727"/>
            <a:ext cx="1416594" cy="1953316"/>
            <a:chOff x="5138889" y="3897781"/>
            <a:chExt cx="1416594" cy="195331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DA8F2C1-6434-B0FE-256B-13A5B25CC82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7FBB8705-E569-C6F3-8C62-BDF9D139F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BA8D6D5-4267-378F-CD2F-DA787FE13160}"/>
              </a:ext>
            </a:extLst>
          </p:cNvPr>
          <p:cNvGrpSpPr/>
          <p:nvPr/>
        </p:nvGrpSpPr>
        <p:grpSpPr>
          <a:xfrm>
            <a:off x="8332214" y="3921442"/>
            <a:ext cx="1416594" cy="1953316"/>
            <a:chOff x="5138889" y="3897781"/>
            <a:chExt cx="1416594" cy="195331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39B82E5-189E-63BF-4ECE-1E1DFC57E93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07565CA-3960-3859-1343-F686FC2C5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468AEC-7908-68B3-5939-CF7284785BFF}"/>
              </a:ext>
            </a:extLst>
          </p:cNvPr>
          <p:cNvGrpSpPr/>
          <p:nvPr/>
        </p:nvGrpSpPr>
        <p:grpSpPr>
          <a:xfrm>
            <a:off x="10467334" y="3084241"/>
            <a:ext cx="1416594" cy="1953316"/>
            <a:chOff x="5138889" y="3897781"/>
            <a:chExt cx="1416594" cy="195331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96160E-2DBA-5441-B8BD-36CD7E0BAD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BD429AC6-2D62-5462-C40D-9365AD76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AC52D7-BDAE-9FFE-35AE-3C0C84009AD7}"/>
              </a:ext>
            </a:extLst>
          </p:cNvPr>
          <p:cNvGrpSpPr/>
          <p:nvPr/>
        </p:nvGrpSpPr>
        <p:grpSpPr>
          <a:xfrm>
            <a:off x="12006775" y="3988768"/>
            <a:ext cx="1416594" cy="1953316"/>
            <a:chOff x="5138889" y="3897781"/>
            <a:chExt cx="1416594" cy="1953316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060632D-6716-27CE-73E1-1C47EF86CA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7F74CFC-A0AD-3D93-1EDB-08C0BC27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A173C6-DBEA-9254-019D-E073CE473C9E}"/>
              </a:ext>
            </a:extLst>
          </p:cNvPr>
          <p:cNvGrpSpPr/>
          <p:nvPr/>
        </p:nvGrpSpPr>
        <p:grpSpPr>
          <a:xfrm>
            <a:off x="12061328" y="1176988"/>
            <a:ext cx="1416594" cy="1953316"/>
            <a:chOff x="5138889" y="3897781"/>
            <a:chExt cx="1416594" cy="195331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5373E1-F31B-6664-2F4C-8B10E8ABFB6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3F62157-B8FB-5BFD-8D3F-A401B0786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3D3A1A2-6F0D-381F-95D0-5A98B34A0754}"/>
              </a:ext>
            </a:extLst>
          </p:cNvPr>
          <p:cNvGrpSpPr/>
          <p:nvPr/>
        </p:nvGrpSpPr>
        <p:grpSpPr>
          <a:xfrm>
            <a:off x="8339033" y="1522653"/>
            <a:ext cx="1416594" cy="1953316"/>
            <a:chOff x="5138889" y="3897781"/>
            <a:chExt cx="1416594" cy="195331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BC67997-137D-9677-4DA0-5F1DEEFACD7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5FCFEA2D-853B-8368-4E92-8BA9AC8C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72BA16D-2E0C-8C69-249F-FC89D5D14F4E}"/>
              </a:ext>
            </a:extLst>
          </p:cNvPr>
          <p:cNvGrpSpPr/>
          <p:nvPr/>
        </p:nvGrpSpPr>
        <p:grpSpPr>
          <a:xfrm>
            <a:off x="6552578" y="1539432"/>
            <a:ext cx="1416594" cy="1953316"/>
            <a:chOff x="5138889" y="3897781"/>
            <a:chExt cx="1416594" cy="195331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27D9353-813F-5CE1-3AC6-9352E32563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4E9765B-9F26-C451-048F-38613585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911D5A-1929-44AF-587A-68A1B06D561A}"/>
              </a:ext>
            </a:extLst>
          </p:cNvPr>
          <p:cNvGrpSpPr/>
          <p:nvPr/>
        </p:nvGrpSpPr>
        <p:grpSpPr>
          <a:xfrm>
            <a:off x="10453752" y="689608"/>
            <a:ext cx="1416594" cy="1953316"/>
            <a:chOff x="5138889" y="3897781"/>
            <a:chExt cx="1416594" cy="195331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0432D8-DE89-C6F5-FAD7-26FBA3CB029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5342CEF-B339-4CFE-907F-CCC41C500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83EECF4-AB68-DAC2-BD38-96A27010AF0B}"/>
              </a:ext>
            </a:extLst>
          </p:cNvPr>
          <p:cNvGrpSpPr/>
          <p:nvPr/>
        </p:nvGrpSpPr>
        <p:grpSpPr>
          <a:xfrm>
            <a:off x="-1759245" y="599224"/>
            <a:ext cx="1416594" cy="1953316"/>
            <a:chOff x="5138889" y="3897781"/>
            <a:chExt cx="1416594" cy="195331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24D2A18-D78F-A4DF-90EE-4949AD92221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C2DA2A7-3566-B0F4-9329-4509A1AF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712058-36C8-5CB7-870B-E10DB1CEC2E1}"/>
              </a:ext>
            </a:extLst>
          </p:cNvPr>
          <p:cNvGrpSpPr/>
          <p:nvPr/>
        </p:nvGrpSpPr>
        <p:grpSpPr>
          <a:xfrm>
            <a:off x="27210" y="332629"/>
            <a:ext cx="1416594" cy="1953316"/>
            <a:chOff x="5138889" y="3897781"/>
            <a:chExt cx="1416594" cy="195331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32AA8C0-BD30-D5D4-BCC4-6B8032FAED6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45D381C3-3CB0-6521-963F-A88079C71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840E5D-CA41-A61C-05D2-54380D6122F3}"/>
              </a:ext>
            </a:extLst>
          </p:cNvPr>
          <p:cNvGrpSpPr/>
          <p:nvPr/>
        </p:nvGrpSpPr>
        <p:grpSpPr>
          <a:xfrm>
            <a:off x="-2542712" y="2994495"/>
            <a:ext cx="1416594" cy="1953316"/>
            <a:chOff x="5138889" y="3897781"/>
            <a:chExt cx="1416594" cy="195331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7E10C2A-8B0B-A10B-6AA4-6F1F757FC7F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03D03738-2017-2DA1-7E71-613FD5D7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93E144B-C48A-0FFE-DE3E-3612CC39E6D5}"/>
              </a:ext>
            </a:extLst>
          </p:cNvPr>
          <p:cNvGrpSpPr/>
          <p:nvPr/>
        </p:nvGrpSpPr>
        <p:grpSpPr>
          <a:xfrm>
            <a:off x="6049897" y="3585344"/>
            <a:ext cx="1416594" cy="1953316"/>
            <a:chOff x="5138889" y="3897781"/>
            <a:chExt cx="1416594" cy="195331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058B035-EC0D-E319-3563-0DE796F77FE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4229E78-D2B7-5AF8-92CF-A58B42AB4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0FB7378-B0B6-2406-94C7-A328CBB71B97}"/>
              </a:ext>
            </a:extLst>
          </p:cNvPr>
          <p:cNvGrpSpPr/>
          <p:nvPr/>
        </p:nvGrpSpPr>
        <p:grpSpPr>
          <a:xfrm>
            <a:off x="8185017" y="2748143"/>
            <a:ext cx="1416594" cy="1953316"/>
            <a:chOff x="5138889" y="3897781"/>
            <a:chExt cx="1416594" cy="195331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5317323-7AE0-F674-4F46-7B67A2C2A0A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78201F3-7B1E-D425-78AF-9615B248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864F251-B9ED-03DD-7E6D-3ED56D9A93A4}"/>
              </a:ext>
            </a:extLst>
          </p:cNvPr>
          <p:cNvGrpSpPr/>
          <p:nvPr/>
        </p:nvGrpSpPr>
        <p:grpSpPr>
          <a:xfrm>
            <a:off x="9724458" y="3652670"/>
            <a:ext cx="1416594" cy="1953316"/>
            <a:chOff x="5138889" y="3897781"/>
            <a:chExt cx="1416594" cy="195331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D925C62-5858-6578-5198-707E3C881B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84474D95-4AF2-BACB-2247-9F15782F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E5F95D1-5894-16AD-B425-8A37DE07A445}"/>
              </a:ext>
            </a:extLst>
          </p:cNvPr>
          <p:cNvGrpSpPr/>
          <p:nvPr/>
        </p:nvGrpSpPr>
        <p:grpSpPr>
          <a:xfrm>
            <a:off x="9779011" y="840890"/>
            <a:ext cx="1416594" cy="1953316"/>
            <a:chOff x="5138889" y="3897781"/>
            <a:chExt cx="1416594" cy="195331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F0E32F4-EA5B-1BF3-B195-C84A9B6B41D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2030E0C-DDCC-384C-A446-6D7A2208B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7818BFB-F010-9A1D-7419-624C8FE7C448}"/>
              </a:ext>
            </a:extLst>
          </p:cNvPr>
          <p:cNvGrpSpPr/>
          <p:nvPr/>
        </p:nvGrpSpPr>
        <p:grpSpPr>
          <a:xfrm>
            <a:off x="6056716" y="1186555"/>
            <a:ext cx="1416594" cy="1953316"/>
            <a:chOff x="5138889" y="3897781"/>
            <a:chExt cx="1416594" cy="1953316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72C8F85-5DF5-F40F-D796-2B79D7626FC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6D6C7442-95B5-C1AD-E440-FA3EF57A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84E81E7-D630-140B-F713-6559BE93C6D8}"/>
              </a:ext>
            </a:extLst>
          </p:cNvPr>
          <p:cNvGrpSpPr/>
          <p:nvPr/>
        </p:nvGrpSpPr>
        <p:grpSpPr>
          <a:xfrm>
            <a:off x="4270261" y="1203334"/>
            <a:ext cx="1416594" cy="1953316"/>
            <a:chOff x="5138889" y="3897781"/>
            <a:chExt cx="1416594" cy="1953316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3D5E5E9-C571-FD0C-9503-CFA5C41285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8DC0ACFA-AC41-A941-6AE4-3C2C54906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8C667EB-8991-ECFA-9120-D218BBE83A32}"/>
              </a:ext>
            </a:extLst>
          </p:cNvPr>
          <p:cNvGrpSpPr/>
          <p:nvPr/>
        </p:nvGrpSpPr>
        <p:grpSpPr>
          <a:xfrm>
            <a:off x="8171435" y="353510"/>
            <a:ext cx="1416594" cy="1953316"/>
            <a:chOff x="5138889" y="3897781"/>
            <a:chExt cx="1416594" cy="1953316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A91BEA4-447D-3A68-2519-0DE5DD681E9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C3143A26-C89F-DFC5-35EF-E64D94A81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-I’m ready! Promotion!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988B-F135-47DB-BAD6-02D1EBFBD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1595901" y="4109773"/>
            <a:ext cx="3919734" cy="322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32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28090" y="2315529"/>
            <a:ext cx="2826969" cy="351613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>
            <a:off x="1948994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88DA2AFD-2371-9D91-24D9-CEB2935FB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58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4D703-21F1-E185-09CA-B379960E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0" b="96000" l="10000" r="90000">
                        <a14:foregroundMark x1="47000" y1="94500" x2="44500" y2="94500"/>
                        <a14:foregroundMark x1="50500" y1="94500" x2="51500" y2="96000"/>
                        <a14:foregroundMark x1="25500" y1="6000" x2="29500" y2="14500"/>
                        <a14:foregroundMark x1="25500" y1="3500" x2="27000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643372" y="2677348"/>
            <a:ext cx="8361303" cy="8361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DEE651-B173-E31C-B807-7D5B0D130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94015" y="4180651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753E9C-1981-0BE7-13BE-DE8C8830F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95015" y="-1"/>
            <a:ext cx="2743200" cy="6858000"/>
          </a:xfrm>
          <a:prstGeom prst="rect">
            <a:avLst/>
          </a:prstGeom>
        </p:spPr>
      </p:pic>
      <p:pic>
        <p:nvPicPr>
          <p:cNvPr id="5122" name="Picture 2" descr="Squidward Tentacles | Encyclopedia SpongeBobia | Fandom">
            <a:extLst>
              <a:ext uri="{FF2B5EF4-FFF2-40B4-BE49-F238E27FC236}">
                <a16:creationId xmlns:a16="http://schemas.microsoft.com/office/drawing/2014/main" id="{4D075CBA-5A8B-6F62-5FCB-BBB0732C9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15544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o is the Voice of Squidward from Spongebob SquarePants? | Voices">
            <a:extLst>
              <a:ext uri="{FF2B5EF4-FFF2-40B4-BE49-F238E27FC236}">
                <a16:creationId xmlns:a16="http://schemas.microsoft.com/office/drawing/2014/main" id="{BCDFB7A4-6AB3-DCB0-31D1-A3C7139C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240" y="-470916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S / DSi - Drawn To Life: SpongeBob SquarePants Edition - Squidward  Tentacles - The Models Resource">
            <a:extLst>
              <a:ext uri="{FF2B5EF4-FFF2-40B4-BE49-F238E27FC236}">
                <a16:creationId xmlns:a16="http://schemas.microsoft.com/office/drawing/2014/main" id="{CA994A46-F88F-0897-D316-8C53357F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6702" y="-3095626"/>
            <a:ext cx="71437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quidward Wallpapers - Wallpaper Cave">
            <a:extLst>
              <a:ext uri="{FF2B5EF4-FFF2-40B4-BE49-F238E27FC236}">
                <a16:creationId xmlns:a16="http://schemas.microsoft.com/office/drawing/2014/main" id="{34E10B2C-6229-53F8-E308-D8A35393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25" y="3657600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quidward Tentacles smiling vector by HomerSimpson1983 on DeviantArt">
            <a:extLst>
              <a:ext uri="{FF2B5EF4-FFF2-40B4-BE49-F238E27FC236}">
                <a16:creationId xmlns:a16="http://schemas.microsoft.com/office/drawing/2014/main" id="{21D45A28-CA78-3EAB-186C-C81390836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52489" y="-3060255"/>
            <a:ext cx="4545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Scared Squidward: Image Gallery (Sorted by Views) (List View) | Know Your  Meme">
            <a:extLst>
              <a:ext uri="{FF2B5EF4-FFF2-40B4-BE49-F238E27FC236}">
                <a16:creationId xmlns:a16="http://schemas.microsoft.com/office/drawing/2014/main" id="{060D6AD8-19A8-3274-7139-F86B6E14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405" y="-478046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Squidward Tentacles screenshots, images and pictures - Comic Vine">
            <a:extLst>
              <a:ext uri="{FF2B5EF4-FFF2-40B4-BE49-F238E27FC236}">
                <a16:creationId xmlns:a16="http://schemas.microsoft.com/office/drawing/2014/main" id="{87FE0B9C-0375-712E-0B17-1FDFF116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026" y="351009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Free Squidward Cliparts, Download Free Squidward Cliparts png images, Free  ClipArts on Clipart Library">
            <a:extLst>
              <a:ext uri="{FF2B5EF4-FFF2-40B4-BE49-F238E27FC236}">
                <a16:creationId xmlns:a16="http://schemas.microsoft.com/office/drawing/2014/main" id="{3097F679-50ED-C87A-5FA8-D641AECA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757238"/>
            <a:ext cx="3838575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SpongeBob Squidward in the Shell-Cart Sticker - Sticker Mania">
            <a:extLst>
              <a:ext uri="{FF2B5EF4-FFF2-40B4-BE49-F238E27FC236}">
                <a16:creationId xmlns:a16="http://schemas.microsoft.com/office/drawing/2014/main" id="{3553D33A-0714-427A-FAE8-2F42E406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619" y="54318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Squidward Tentacles Jigsaw Puzzle by Guntoro Jajalo - Pixels">
            <a:extLst>
              <a:ext uri="{FF2B5EF4-FFF2-40B4-BE49-F238E27FC236}">
                <a16:creationId xmlns:a16="http://schemas.microsoft.com/office/drawing/2014/main" id="{E0573643-F591-8C54-4A2F-420CD75E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405" y="5796091"/>
            <a:ext cx="5334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Squidward Wallpapers - Wallpaper Cave">
            <a:extLst>
              <a:ext uri="{FF2B5EF4-FFF2-40B4-BE49-F238E27FC236}">
                <a16:creationId xmlns:a16="http://schemas.microsoft.com/office/drawing/2014/main" id="{A060FB74-F3BE-5D04-4A7D-6F86CE329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7197" y="4867015"/>
            <a:ext cx="7666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10 Times Squidward Tentacles Showed He's A Narcissist - Mental Health  Matters Cofe">
            <a:extLst>
              <a:ext uri="{FF2B5EF4-FFF2-40B4-BE49-F238E27FC236}">
                <a16:creationId xmlns:a16="http://schemas.microsoft.com/office/drawing/2014/main" id="{E17E982B-7BA2-6054-1A0F-AE974F913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0989" y="-447418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Squidward running Blank Template - Imgflip">
            <a:extLst>
              <a:ext uri="{FF2B5EF4-FFF2-40B4-BE49-F238E27FC236}">
                <a16:creationId xmlns:a16="http://schemas.microsoft.com/office/drawing/2014/main" id="{5F6E96CE-BFDC-D033-D7ED-439B83392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780" y="-3892868"/>
            <a:ext cx="23812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The Truth. - The Truth...About Squidward! - Wattpad">
            <a:extLst>
              <a:ext uri="{FF2B5EF4-FFF2-40B4-BE49-F238E27FC236}">
                <a16:creationId xmlns:a16="http://schemas.microsoft.com/office/drawing/2014/main" id="{88E264E6-9205-2E34-68F4-AB5D4469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4433" y="-7831456"/>
            <a:ext cx="4857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28090" y="2315529"/>
            <a:ext cx="2826969" cy="351613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C38E9649-0FD0-B38D-7E4D-0C627498E9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00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56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EEB162-F199-CEBF-25EC-25C3FCB8F75F}"/>
              </a:ext>
            </a:extLst>
          </p:cNvPr>
          <p:cNvSpPr/>
          <p:nvPr/>
        </p:nvSpPr>
        <p:spPr>
          <a:xfrm>
            <a:off x="3718560" y="3855720"/>
            <a:ext cx="5471160" cy="1127760"/>
          </a:xfrm>
          <a:prstGeom prst="roundRect">
            <a:avLst>
              <a:gd name="adj" fmla="val 49099"/>
            </a:avLst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soap&#10;&#10;Description automatically generated">
            <a:extLst>
              <a:ext uri="{FF2B5EF4-FFF2-40B4-BE49-F238E27FC236}">
                <a16:creationId xmlns:a16="http://schemas.microsoft.com/office/drawing/2014/main" id="{26F5E9AB-444C-B235-94E9-EEB564387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876" t="20956" r="13995" b="27437"/>
          <a:stretch/>
        </p:blipFill>
        <p:spPr>
          <a:xfrm>
            <a:off x="4107180" y="1363979"/>
            <a:ext cx="4389120" cy="3276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543AE-D893-C524-0DB3-71EC42BB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5071" t="23226" b="43706"/>
          <a:stretch/>
        </p:blipFill>
        <p:spPr>
          <a:xfrm>
            <a:off x="-6528582" y="1929160"/>
            <a:ext cx="6040902" cy="64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44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EEB162-F199-CEBF-25EC-25C3FCB8F75F}"/>
              </a:ext>
            </a:extLst>
          </p:cNvPr>
          <p:cNvSpPr/>
          <p:nvPr/>
        </p:nvSpPr>
        <p:spPr>
          <a:xfrm>
            <a:off x="3718560" y="3855720"/>
            <a:ext cx="5471160" cy="1127760"/>
          </a:xfrm>
          <a:prstGeom prst="roundRect">
            <a:avLst>
              <a:gd name="adj" fmla="val 49099"/>
            </a:avLst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soap&#10;&#10;Description automatically generated">
            <a:extLst>
              <a:ext uri="{FF2B5EF4-FFF2-40B4-BE49-F238E27FC236}">
                <a16:creationId xmlns:a16="http://schemas.microsoft.com/office/drawing/2014/main" id="{26F5E9AB-444C-B235-94E9-EEB564387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876" t="20956" r="13995" b="27437"/>
          <a:stretch/>
        </p:blipFill>
        <p:spPr>
          <a:xfrm>
            <a:off x="4107180" y="1363979"/>
            <a:ext cx="4389120" cy="3276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543AE-D893-C524-0DB3-71EC42BB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5071" t="23226" b="43706"/>
          <a:stretch/>
        </p:blipFill>
        <p:spPr>
          <a:xfrm>
            <a:off x="-772551" y="801400"/>
            <a:ext cx="6040902" cy="64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82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EEB162-F199-CEBF-25EC-25C3FCB8F75F}"/>
              </a:ext>
            </a:extLst>
          </p:cNvPr>
          <p:cNvSpPr/>
          <p:nvPr/>
        </p:nvSpPr>
        <p:spPr>
          <a:xfrm>
            <a:off x="3718560" y="3855720"/>
            <a:ext cx="5471160" cy="1127760"/>
          </a:xfrm>
          <a:prstGeom prst="roundRect">
            <a:avLst>
              <a:gd name="adj" fmla="val 49099"/>
            </a:avLst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soap&#10;&#10;Description automatically generated">
            <a:extLst>
              <a:ext uri="{FF2B5EF4-FFF2-40B4-BE49-F238E27FC236}">
                <a16:creationId xmlns:a16="http://schemas.microsoft.com/office/drawing/2014/main" id="{26F5E9AB-444C-B235-94E9-EEB564387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876" t="20956" r="13995" b="27437"/>
          <a:stretch/>
        </p:blipFill>
        <p:spPr>
          <a:xfrm>
            <a:off x="-6248400" y="3345179"/>
            <a:ext cx="4389120" cy="3276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543AE-D893-C524-0DB3-71EC42BB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5071" t="23226" b="43706"/>
          <a:stretch/>
        </p:blipFill>
        <p:spPr>
          <a:xfrm>
            <a:off x="-10551355" y="2759874"/>
            <a:ext cx="6040902" cy="64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62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pic>
        <p:nvPicPr>
          <p:cNvPr id="7" name="Picture 6" descr="A close up of a soap&#10;&#10;Description automatically generated">
            <a:extLst>
              <a:ext uri="{FF2B5EF4-FFF2-40B4-BE49-F238E27FC236}">
                <a16:creationId xmlns:a16="http://schemas.microsoft.com/office/drawing/2014/main" id="{B512D179-D062-6A79-A5B8-25B476E9616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16876" t="20956" r="13995" b="27437"/>
          <a:stretch/>
        </p:blipFill>
        <p:spPr>
          <a:xfrm>
            <a:off x="5868274" y="4292608"/>
            <a:ext cx="1698555" cy="12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76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5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74264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5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53592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54C4F9-2EC2-9068-B87A-AFB3B3B9F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7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142AF-03C7-A9F0-599D-B2342B32C210}"/>
              </a:ext>
            </a:extLst>
          </p:cNvPr>
          <p:cNvSpPr/>
          <p:nvPr/>
        </p:nvSpPr>
        <p:spPr>
          <a:xfrm>
            <a:off x="-1783571" y="-2132154"/>
            <a:ext cx="16959700" cy="11248551"/>
          </a:xfrm>
          <a:prstGeom prst="rect">
            <a:avLst/>
          </a:prstGeom>
          <a:blipFill dpi="0" rotWithShape="1">
            <a:blip r:embed="rId25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09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5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142AF-03C7-A9F0-599D-B2342B32C210}"/>
              </a:ext>
            </a:extLst>
          </p:cNvPr>
          <p:cNvSpPr/>
          <p:nvPr/>
        </p:nvSpPr>
        <p:spPr>
          <a:xfrm>
            <a:off x="-1783571" y="-2132154"/>
            <a:ext cx="16959700" cy="11248551"/>
          </a:xfrm>
          <a:prstGeom prst="rect">
            <a:avLst/>
          </a:prstGeom>
          <a:blipFill dpi="0" rotWithShape="1">
            <a:blip r:embed="rId25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9375F-74D8-FF15-D1BE-8005A1A3C9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49488" y="1910938"/>
            <a:ext cx="3677390" cy="45738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38139E5-8D4E-6D97-7A2C-33F73A7112B5}"/>
              </a:ext>
            </a:extLst>
          </p:cNvPr>
          <p:cNvSpPr/>
          <p:nvPr/>
        </p:nvSpPr>
        <p:spPr>
          <a:xfrm>
            <a:off x="5010835" y="1063455"/>
            <a:ext cx="5069643" cy="5794545"/>
          </a:xfrm>
          <a:prstGeom prst="rect">
            <a:avLst/>
          </a:prstGeom>
          <a:blipFill dpi="0"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3D58A5A-7A43-0721-5E9F-13896FFC35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24306" y="2084649"/>
            <a:ext cx="3874693" cy="481927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9910042-8ED0-8C09-3473-89CED64DC5F1}"/>
              </a:ext>
            </a:extLst>
          </p:cNvPr>
          <p:cNvGrpSpPr/>
          <p:nvPr/>
        </p:nvGrpSpPr>
        <p:grpSpPr>
          <a:xfrm>
            <a:off x="5008678" y="1063454"/>
            <a:ext cx="10142159" cy="5794546"/>
            <a:chOff x="4993438" y="1063454"/>
            <a:chExt cx="10142159" cy="579454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943897-265C-2E05-7582-7AA4A8359CCD}"/>
                </a:ext>
              </a:extLst>
            </p:cNvPr>
            <p:cNvSpPr/>
            <p:nvPr/>
          </p:nvSpPr>
          <p:spPr>
            <a:xfrm>
              <a:off x="4993438" y="1063455"/>
              <a:ext cx="5062381" cy="5794545"/>
            </a:xfrm>
            <a:prstGeom prst="rect">
              <a:avLst/>
            </a:prstGeom>
            <a:blipFill dpi="0" rotWithShape="1">
              <a:blip r:embed="rId25"/>
              <a:srcRect/>
              <a:tile tx="0" ty="0" sx="100000" sy="100000" flip="none" algn="tl"/>
            </a:blipFill>
            <a:ln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AF40CC-3820-6831-ABC8-B81FFC140BFB}"/>
                </a:ext>
              </a:extLst>
            </p:cNvPr>
            <p:cNvSpPr/>
            <p:nvPr/>
          </p:nvSpPr>
          <p:spPr>
            <a:xfrm>
              <a:off x="10073216" y="1063454"/>
              <a:ext cx="5062381" cy="57945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0836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with a big smile&#10;&#10;Description automatically generated">
            <a:extLst>
              <a:ext uri="{FF2B5EF4-FFF2-40B4-BE49-F238E27FC236}">
                <a16:creationId xmlns:a16="http://schemas.microsoft.com/office/drawing/2014/main" id="{F2A6D656-1B3C-8292-60FF-99E2AD1DF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479" y="1142479"/>
            <a:ext cx="4573042" cy="4573042"/>
          </a:xfrm>
          <a:prstGeom prst="rect">
            <a:avLst/>
          </a:prstGeom>
        </p:spPr>
      </p:pic>
      <p:pic>
        <p:nvPicPr>
          <p:cNvPr id="5" name="Picture 4" descr="A cartoon character with long green stems and a smiling face&#10;&#10;Description automatically generated">
            <a:extLst>
              <a:ext uri="{FF2B5EF4-FFF2-40B4-BE49-F238E27FC236}">
                <a16:creationId xmlns:a16="http://schemas.microsoft.com/office/drawing/2014/main" id="{337CBAC7-06BF-2A8C-CC81-678536F64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36" y="506553"/>
            <a:ext cx="6351447" cy="6351447"/>
          </a:xfrm>
          <a:prstGeom prst="rect">
            <a:avLst/>
          </a:prstGeom>
        </p:spPr>
      </p:pic>
      <p:pic>
        <p:nvPicPr>
          <p:cNvPr id="7" name="Picture 6" descr="A cartoon character with a big eye&#10;&#10;Description automatically generated">
            <a:extLst>
              <a:ext uri="{FF2B5EF4-FFF2-40B4-BE49-F238E27FC236}">
                <a16:creationId xmlns:a16="http://schemas.microsoft.com/office/drawing/2014/main" id="{96580B63-65DA-07D8-90CD-8F160296E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9" y="1043159"/>
            <a:ext cx="4573042" cy="4573042"/>
          </a:xfrm>
          <a:prstGeom prst="rect">
            <a:avLst/>
          </a:prstGeom>
        </p:spPr>
      </p:pic>
      <p:pic>
        <p:nvPicPr>
          <p:cNvPr id="11" name="Picture 10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DBAD7A76-A6E5-F5C7-EBE8-A3F1081EF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51" y="3429000"/>
            <a:ext cx="4573042" cy="4573042"/>
          </a:xfrm>
          <a:prstGeom prst="rect">
            <a:avLst/>
          </a:prstGeom>
        </p:spPr>
      </p:pic>
      <p:pic>
        <p:nvPicPr>
          <p:cNvPr id="13" name="Picture 12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90F59BDB-4435-117A-D452-0AF340AD4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66" y="2440750"/>
            <a:ext cx="5130159" cy="5079365"/>
          </a:xfrm>
          <a:prstGeom prst="rect">
            <a:avLst/>
          </a:prstGeom>
        </p:spPr>
      </p:pic>
      <p:pic>
        <p:nvPicPr>
          <p:cNvPr id="15" name="Picture 14" descr="A cartoon character holding a heart&#10;&#10;Description automatically generated">
            <a:extLst>
              <a:ext uri="{FF2B5EF4-FFF2-40B4-BE49-F238E27FC236}">
                <a16:creationId xmlns:a16="http://schemas.microsoft.com/office/drawing/2014/main" id="{DD7B0C3B-D6B1-6020-E865-051C596EA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511" y="3429000"/>
            <a:ext cx="3346705" cy="3346705"/>
          </a:xfrm>
          <a:prstGeom prst="rect">
            <a:avLst/>
          </a:prstGeom>
        </p:spPr>
      </p:pic>
      <p:pic>
        <p:nvPicPr>
          <p:cNvPr id="17" name="Picture 16" descr="A cartoon of a green monster&#10;&#10;Description automatically generated">
            <a:extLst>
              <a:ext uri="{FF2B5EF4-FFF2-40B4-BE49-F238E27FC236}">
                <a16:creationId xmlns:a16="http://schemas.microsoft.com/office/drawing/2014/main" id="{AC4764D1-94F6-EAB4-64A1-BA73F03C0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67" b="92000" l="9778" r="89778">
                        <a14:foregroundMark x1="45778" y1="8000" x2="45778" y2="8000"/>
                        <a14:foregroundMark x1="66222" y1="8444" x2="66222" y2="8444"/>
                        <a14:foregroundMark x1="31556" y1="36000" x2="56000" y2="35556"/>
                        <a14:foregroundMark x1="56000" y1="35556" x2="56000" y2="35556"/>
                        <a14:foregroundMark x1="35111" y1="68000" x2="47556" y2="72000"/>
                        <a14:foregroundMark x1="46667" y1="92000" x2="46667" y2="92000"/>
                        <a14:foregroundMark x1="46667" y1="6667" x2="46667" y2="6667"/>
                        <a14:foregroundMark x1="63111" y1="7111" x2="63111" y2="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37" y="435102"/>
            <a:ext cx="2143125" cy="2143125"/>
          </a:xfrm>
          <a:prstGeom prst="rect">
            <a:avLst/>
          </a:prstGeom>
        </p:spPr>
      </p:pic>
      <p:pic>
        <p:nvPicPr>
          <p:cNvPr id="19" name="Picture 18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59E93166-021C-C10E-0BF3-F6749EFA05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10828591" y="-1343273"/>
            <a:ext cx="3129280" cy="44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5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5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142AF-03C7-A9F0-599D-B2342B32C210}"/>
              </a:ext>
            </a:extLst>
          </p:cNvPr>
          <p:cNvSpPr/>
          <p:nvPr/>
        </p:nvSpPr>
        <p:spPr>
          <a:xfrm>
            <a:off x="-1783571" y="-2132154"/>
            <a:ext cx="16959700" cy="11248551"/>
          </a:xfrm>
          <a:prstGeom prst="rect">
            <a:avLst/>
          </a:prstGeom>
          <a:blipFill dpi="0" rotWithShape="1">
            <a:blip r:embed="rId25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9375F-74D8-FF15-D1BE-8005A1A3C9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49488" y="1910938"/>
            <a:ext cx="3677390" cy="45738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38139E5-8D4E-6D97-7A2C-33F73A7112B5}"/>
              </a:ext>
            </a:extLst>
          </p:cNvPr>
          <p:cNvSpPr/>
          <p:nvPr/>
        </p:nvSpPr>
        <p:spPr>
          <a:xfrm>
            <a:off x="5010835" y="1063455"/>
            <a:ext cx="5069643" cy="5794545"/>
          </a:xfrm>
          <a:prstGeom prst="rect">
            <a:avLst/>
          </a:prstGeom>
          <a:blipFill dpi="0"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FAF1E9-BFF7-7B7A-3812-2A0C8FBAC1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24306" y="2084649"/>
            <a:ext cx="3874693" cy="481927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9910042-8ED0-8C09-3473-89CED64DC5F1}"/>
              </a:ext>
            </a:extLst>
          </p:cNvPr>
          <p:cNvGrpSpPr/>
          <p:nvPr/>
        </p:nvGrpSpPr>
        <p:grpSpPr>
          <a:xfrm flipH="1">
            <a:off x="4993438" y="1063454"/>
            <a:ext cx="10142159" cy="5794546"/>
            <a:chOff x="4993438" y="1063454"/>
            <a:chExt cx="10142159" cy="579454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943897-265C-2E05-7582-7AA4A8359CCD}"/>
                </a:ext>
              </a:extLst>
            </p:cNvPr>
            <p:cNvSpPr/>
            <p:nvPr/>
          </p:nvSpPr>
          <p:spPr>
            <a:xfrm>
              <a:off x="4993438" y="1063455"/>
              <a:ext cx="5062381" cy="5794545"/>
            </a:xfrm>
            <a:prstGeom prst="rect">
              <a:avLst/>
            </a:prstGeom>
            <a:blipFill dpi="0" rotWithShape="1">
              <a:blip r:embed="rId25"/>
              <a:srcRect/>
              <a:tile tx="0" ty="0" sx="100000" sy="100000" flip="none" algn="t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AF40CC-3820-6831-ABC8-B81FFC140BFB}"/>
                </a:ext>
              </a:extLst>
            </p:cNvPr>
            <p:cNvSpPr/>
            <p:nvPr/>
          </p:nvSpPr>
          <p:spPr>
            <a:xfrm>
              <a:off x="10073216" y="1063454"/>
              <a:ext cx="5062381" cy="57945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7443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5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142AF-03C7-A9F0-599D-B2342B32C210}"/>
              </a:ext>
            </a:extLst>
          </p:cNvPr>
          <p:cNvSpPr/>
          <p:nvPr/>
        </p:nvSpPr>
        <p:spPr>
          <a:xfrm>
            <a:off x="-1783571" y="-2132154"/>
            <a:ext cx="16959700" cy="11248551"/>
          </a:xfrm>
          <a:prstGeom prst="rect">
            <a:avLst/>
          </a:prstGeom>
          <a:blipFill dpi="0" rotWithShape="1">
            <a:blip r:embed="rId25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9375F-74D8-FF15-D1BE-8005A1A3C9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49488" y="1910938"/>
            <a:ext cx="3677390" cy="45738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38139E5-8D4E-6D97-7A2C-33F73A7112B5}"/>
              </a:ext>
            </a:extLst>
          </p:cNvPr>
          <p:cNvSpPr/>
          <p:nvPr/>
        </p:nvSpPr>
        <p:spPr>
          <a:xfrm>
            <a:off x="5010835" y="1063455"/>
            <a:ext cx="5069643" cy="5794545"/>
          </a:xfrm>
          <a:prstGeom prst="rect">
            <a:avLst/>
          </a:prstGeom>
          <a:blipFill dpi="0"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910042-8ED0-8C09-3473-89CED64DC5F1}"/>
              </a:ext>
            </a:extLst>
          </p:cNvPr>
          <p:cNvGrpSpPr/>
          <p:nvPr/>
        </p:nvGrpSpPr>
        <p:grpSpPr>
          <a:xfrm flipH="1">
            <a:off x="4993438" y="1063454"/>
            <a:ext cx="10142159" cy="5794546"/>
            <a:chOff x="4993438" y="1063454"/>
            <a:chExt cx="10142159" cy="579454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943897-265C-2E05-7582-7AA4A8359CCD}"/>
                </a:ext>
              </a:extLst>
            </p:cNvPr>
            <p:cNvSpPr/>
            <p:nvPr/>
          </p:nvSpPr>
          <p:spPr>
            <a:xfrm>
              <a:off x="4993438" y="1063455"/>
              <a:ext cx="5062381" cy="5794545"/>
            </a:xfrm>
            <a:prstGeom prst="rect">
              <a:avLst/>
            </a:prstGeom>
            <a:blipFill dpi="0" rotWithShape="1">
              <a:blip r:embed="rId25"/>
              <a:srcRect/>
              <a:tile tx="0" ty="0" sx="100000" sy="100000" flip="none" algn="t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AF40CC-3820-6831-ABC8-B81FFC140BFB}"/>
                </a:ext>
              </a:extLst>
            </p:cNvPr>
            <p:cNvSpPr/>
            <p:nvPr/>
          </p:nvSpPr>
          <p:spPr>
            <a:xfrm>
              <a:off x="10073216" y="1063454"/>
              <a:ext cx="5062381" cy="57945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BFAF1E9-BFF7-7B7A-3812-2A0C8FBAC1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24306" y="2084649"/>
            <a:ext cx="3874693" cy="48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71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UNFINISHED SECTION</a:t>
            </a:r>
          </a:p>
        </p:txBody>
      </p:sp>
    </p:spTree>
    <p:extLst>
      <p:ext uri="{BB962C8B-B14F-4D97-AF65-F5344CB8AC3E}">
        <p14:creationId xmlns:p14="http://schemas.microsoft.com/office/powerpoint/2010/main" val="1702470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67E34D12-DC99-559B-DC2F-9012D991B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853621-0C22-12D3-381E-8C4608B6A16C}"/>
              </a:ext>
            </a:extLst>
          </p:cNvPr>
          <p:cNvSpPr/>
          <p:nvPr/>
        </p:nvSpPr>
        <p:spPr>
          <a:xfrm>
            <a:off x="-1131570" y="409196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5CA55-379A-3082-C365-B599CC07773F}"/>
              </a:ext>
            </a:extLst>
          </p:cNvPr>
          <p:cNvSpPr/>
          <p:nvPr/>
        </p:nvSpPr>
        <p:spPr>
          <a:xfrm>
            <a:off x="685800" y="944880"/>
            <a:ext cx="731520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2023-10-15 14-35-19">
            <a:hlinkClick r:id="" action="ppaction://media"/>
            <a:extLst>
              <a:ext uri="{FF2B5EF4-FFF2-40B4-BE49-F238E27FC236}">
                <a16:creationId xmlns:a16="http://schemas.microsoft.com/office/drawing/2014/main" id="{23E04F37-DEAE-24DD-11C4-272C42B5C1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36" end="64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944880"/>
            <a:ext cx="73152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474EE-BD1F-9848-8166-EEB2D7FB8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00453" y="2109245"/>
            <a:ext cx="4201093" cy="4201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7CF1A-5BA3-4409-5343-602ACD95E1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0" b="95200" l="1180" r="94985">
                        <a14:foregroundMark x1="49558" y1="84400" x2="54572" y2="90800"/>
                        <a14:foregroundMark x1="54572" y1="92800" x2="52212" y2="95200"/>
                        <a14:foregroundMark x1="85841" y1="94400" x2="87611" y2="86800"/>
                        <a14:foregroundMark x1="56932" y1="11200" x2="41593" y2="11600"/>
                        <a14:foregroundMark x1="41593" y1="11600" x2="30678" y2="15600"/>
                        <a14:foregroundMark x1="30678" y1="15600" x2="29204" y2="16400"/>
                        <a14:foregroundMark x1="27434" y1="10400" x2="61357" y2="7400"/>
                        <a14:foregroundMark x1="61357" y1="7400" x2="61357" y2="7400"/>
                        <a14:foregroundMark x1="69322" y1="4800" x2="43363" y2="7400"/>
                        <a14:foregroundMark x1="43363" y1="7400" x2="43363" y2="7400"/>
                        <a14:foregroundMark x1="3540" y1="15200" x2="13864" y2="38800"/>
                        <a14:foregroundMark x1="11799" y1="45000" x2="18879" y2="50400"/>
                        <a14:foregroundMark x1="78761" y1="28800" x2="76696" y2="36000"/>
                        <a14:foregroundMark x1="31563" y1="62600" x2="90265" y2="54000"/>
                        <a14:foregroundMark x1="90265" y1="54000" x2="90265" y2="54000"/>
                        <a14:foregroundMark x1="84071" y1="78400" x2="84661" y2="82000"/>
                        <a14:foregroundMark x1="21534" y1="19800" x2="43658" y2="25600"/>
                        <a14:foregroundMark x1="43953" y1="16600" x2="46608" y2="27200"/>
                        <a14:foregroundMark x1="56342" y1="16600" x2="36283" y2="17600"/>
                        <a14:foregroundMark x1="36283" y1="17600" x2="35103" y2="18400"/>
                        <a14:foregroundMark x1="23304" y1="16000" x2="43953" y2="15600"/>
                        <a14:foregroundMark x1="43953" y1="15600" x2="44543" y2="15200"/>
                        <a14:foregroundMark x1="43953" y1="15000" x2="30973" y2="15800"/>
                        <a14:foregroundMark x1="30973" y1="15800" x2="23304" y2="18600"/>
                        <a14:foregroundMark x1="79646" y1="28200" x2="75516" y2="32800"/>
                        <a14:foregroundMark x1="75516" y1="26000" x2="76401" y2="30600"/>
                        <a14:foregroundMark x1="78761" y1="23200" x2="75811" y2="33000"/>
                        <a14:foregroundMark x1="75811" y1="33000" x2="75811" y2="33000"/>
                        <a14:foregroundMark x1="2655" y1="31800" x2="2655" y2="31800"/>
                        <a14:foregroundMark x1="2655" y1="31800" x2="2360" y2="30800"/>
                        <a14:foregroundMark x1="1180" y1="11000" x2="1180" y2="11000"/>
                        <a14:foregroundMark x1="94690" y1="55600" x2="94985" y2="58400"/>
                        <a14:foregroundMark x1="38643" y1="39400" x2="38643" y2="39400"/>
                        <a14:foregroundMark x1="35988" y1="38000" x2="38348" y2="38400"/>
                        <a14:foregroundMark x1="46903" y1="36200" x2="48083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201092" y="7002932"/>
            <a:ext cx="4305300" cy="635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4DBA57-CA93-3763-9972-407DD7E0B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0" b="95200" l="1180" r="94985">
                        <a14:foregroundMark x1="49558" y1="84400" x2="54572" y2="90800"/>
                        <a14:foregroundMark x1="54572" y1="92800" x2="52212" y2="95200"/>
                        <a14:foregroundMark x1="85841" y1="94400" x2="87611" y2="86800"/>
                        <a14:foregroundMark x1="56932" y1="11200" x2="41593" y2="11600"/>
                        <a14:foregroundMark x1="41593" y1="11600" x2="30678" y2="15600"/>
                        <a14:foregroundMark x1="30678" y1="15600" x2="29204" y2="16400"/>
                        <a14:foregroundMark x1="27434" y1="10400" x2="61357" y2="7400"/>
                        <a14:foregroundMark x1="61357" y1="7400" x2="61357" y2="7400"/>
                        <a14:foregroundMark x1="69322" y1="4800" x2="43363" y2="7400"/>
                        <a14:foregroundMark x1="43363" y1="7400" x2="43363" y2="7400"/>
                        <a14:foregroundMark x1="3540" y1="15200" x2="13864" y2="38800"/>
                        <a14:foregroundMark x1="11799" y1="45000" x2="18879" y2="50400"/>
                        <a14:foregroundMark x1="78761" y1="28800" x2="76696" y2="36000"/>
                        <a14:foregroundMark x1="31563" y1="62600" x2="90265" y2="54000"/>
                        <a14:foregroundMark x1="90265" y1="54000" x2="90265" y2="54000"/>
                        <a14:foregroundMark x1="84071" y1="78400" x2="84661" y2="82000"/>
                        <a14:foregroundMark x1="21534" y1="19800" x2="43658" y2="25600"/>
                        <a14:foregroundMark x1="43953" y1="16600" x2="46608" y2="27200"/>
                        <a14:foregroundMark x1="56342" y1="16600" x2="36283" y2="17600"/>
                        <a14:foregroundMark x1="36283" y1="17600" x2="35103" y2="18400"/>
                        <a14:foregroundMark x1="23304" y1="16000" x2="43953" y2="15600"/>
                        <a14:foregroundMark x1="43953" y1="15600" x2="44543" y2="15200"/>
                        <a14:foregroundMark x1="43953" y1="15000" x2="30973" y2="15800"/>
                        <a14:foregroundMark x1="30973" y1="15800" x2="23304" y2="18600"/>
                        <a14:foregroundMark x1="79646" y1="28200" x2="75516" y2="32800"/>
                        <a14:foregroundMark x1="75516" y1="26000" x2="76401" y2="30600"/>
                        <a14:foregroundMark x1="78761" y1="23200" x2="75811" y2="33000"/>
                        <a14:foregroundMark x1="75811" y1="33000" x2="75811" y2="33000"/>
                        <a14:foregroundMark x1="2655" y1="31800" x2="2655" y2="31800"/>
                        <a14:foregroundMark x1="2655" y1="31800" x2="2360" y2="30800"/>
                        <a14:foregroundMark x1="1180" y1="11000" x2="1180" y2="11000"/>
                        <a14:foregroundMark x1="94690" y1="55600" x2="94985" y2="58400"/>
                        <a14:foregroundMark x1="38643" y1="39400" x2="38643" y2="39400"/>
                        <a14:foregroundMark x1="35988" y1="38000" x2="38348" y2="38400"/>
                        <a14:foregroundMark x1="46903" y1="36200" x2="48083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1166649" y="7002932"/>
            <a:ext cx="4305300" cy="635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2878F7-0177-E4A8-8D1E-436BC3E109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0" b="95200" l="1180" r="94985">
                        <a14:foregroundMark x1="49558" y1="84400" x2="54572" y2="90800"/>
                        <a14:foregroundMark x1="54572" y1="92800" x2="52212" y2="95200"/>
                        <a14:foregroundMark x1="85841" y1="94400" x2="87611" y2="86800"/>
                        <a14:foregroundMark x1="56932" y1="11200" x2="41593" y2="11600"/>
                        <a14:foregroundMark x1="41593" y1="11600" x2="30678" y2="15600"/>
                        <a14:foregroundMark x1="30678" y1="15600" x2="29204" y2="16400"/>
                        <a14:foregroundMark x1="27434" y1="10400" x2="61357" y2="7400"/>
                        <a14:foregroundMark x1="61357" y1="7400" x2="61357" y2="7400"/>
                        <a14:foregroundMark x1="69322" y1="4800" x2="43363" y2="7400"/>
                        <a14:foregroundMark x1="43363" y1="7400" x2="43363" y2="7400"/>
                        <a14:foregroundMark x1="3540" y1="15200" x2="13864" y2="38800"/>
                        <a14:foregroundMark x1="11799" y1="45000" x2="18879" y2="50400"/>
                        <a14:foregroundMark x1="78761" y1="28800" x2="76696" y2="36000"/>
                        <a14:foregroundMark x1="31563" y1="62600" x2="90265" y2="54000"/>
                        <a14:foregroundMark x1="90265" y1="54000" x2="90265" y2="54000"/>
                        <a14:foregroundMark x1="84071" y1="78400" x2="84661" y2="82000"/>
                        <a14:foregroundMark x1="21534" y1="19800" x2="43658" y2="25600"/>
                        <a14:foregroundMark x1="43953" y1="16600" x2="46608" y2="27200"/>
                        <a14:foregroundMark x1="56342" y1="16600" x2="36283" y2="17600"/>
                        <a14:foregroundMark x1="36283" y1="17600" x2="35103" y2="18400"/>
                        <a14:foregroundMark x1="23304" y1="16000" x2="43953" y2="15600"/>
                        <a14:foregroundMark x1="43953" y1="15600" x2="44543" y2="15200"/>
                        <a14:foregroundMark x1="43953" y1="15000" x2="30973" y2="15800"/>
                        <a14:foregroundMark x1="30973" y1="15800" x2="23304" y2="18600"/>
                        <a14:foregroundMark x1="79646" y1="28200" x2="75516" y2="32800"/>
                        <a14:foregroundMark x1="75516" y1="26000" x2="76401" y2="30600"/>
                        <a14:foregroundMark x1="78761" y1="23200" x2="75811" y2="33000"/>
                        <a14:foregroundMark x1="75811" y1="33000" x2="75811" y2="33000"/>
                        <a14:foregroundMark x1="2655" y1="31800" x2="2655" y2="31800"/>
                        <a14:foregroundMark x1="2655" y1="31800" x2="2360" y2="30800"/>
                        <a14:foregroundMark x1="1180" y1="11000" x2="1180" y2="11000"/>
                        <a14:foregroundMark x1="94690" y1="55600" x2="94985" y2="58400"/>
                        <a14:foregroundMark x1="38643" y1="39400" x2="38643" y2="39400"/>
                        <a14:foregroundMark x1="35988" y1="38000" x2="38348" y2="38400"/>
                        <a14:foregroundMark x1="46903" y1="36200" x2="48083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3395630" y="7187592"/>
            <a:ext cx="4305300" cy="635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50738-A570-653D-0D7C-2816C98420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08983" y="6854217"/>
            <a:ext cx="8335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15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-0.0043 -0.376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-0.0043 -0.3766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0043 -0.3766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84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2300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5695 L 0.00625 -0.05695 C 0.01654 -0.42037 0.01485 -0.78565 0.03711 -1.14746 C 0.03959 -1.18866 0.05717 -1.23426 0.07943 -1.24653 C 0.10899 -1.2632 0.14089 -1.23056 0.17175 -1.22269 C 0.23008 -1.14167 0.30378 -1.08704 0.34675 -0.97986 C 0.38086 -0.89468 0.38412 -0.77963 0.39089 -0.6757 C 0.39271 -0.64723 0.38737 -0.60348 0.37175 -0.59699 C 0.28334 -0.56065 0.19089 -0.56968 0.10053 -0.55602 C -0.06744 -0.64028 -0.24609 -0.67454 -0.40312 -0.80903 C -0.50104 -0.8926 -0.5358 -1.10324 -0.45312 -1.22269 C -0.30338 -1.43912 -0.14283 -1.4419 0.04284 -1.50949 C 0.14284 -1.44607 0.24636 -1.39769 0.34284 -1.31829 C 0.41524 -1.25903 0.47943 -1.17246 0.54675 -1.09607 C 0.56094 -1.0801 0.5987 -1.01968 0.58711 -1.04144 C 0.20261 -1.76297 0.36146 -1.54213 -0.0052 -1.94028 C -0.04882 -1.91875 -0.1082 -1.93889 -0.13606 -1.87547 C -0.22421 -1.67338 -0.25768 -1.23496 -0.28789 -0.99028 C -0.28958 -0.97709 -0.29309 -0.96505 -0.29557 -0.95255 C -0.44505 -1.16875 -0.55716 -1.26667 -0.57434 -1.69769 C -0.57708 -1.76505 -0.5 -1.725 -0.46276 -1.73866 C -0.24179 -1.47107 -0.00559 -1.23866 0.20053 -0.93542 C 0.24805 -0.86574 0.25118 -0.73519 0.28321 -0.64144 C 0.30599 -0.57477 0.33711 -0.51829 0.36394 -0.45695 C 0.3806 -0.47269 0.40625 -0.47408 0.41394 -0.50463 C 0.56928 -1.12408 0.53646 -1.26968 0.5698 -1.99167 C 0.45066 -2.07223 0.46667 -2.08079 0.26589 -1.80695 C -0.38112 -0.92454 0.24323 -1.49885 -0.22057 -1.06204 C -0.2319 -1.05139 -0.24492 -1.04838 -0.25716 -1.04144 C -0.3625 -1.23889 -0.41276 -1.23959 -0.36862 -1.5507 C -0.36289 -1.59074 -0.33151 -1.6007 -0.31289 -1.62593 C -0.24947 -1.5382 -0.172 -1.47547 -0.12252 -1.36273 C 0.23972 -0.53773 -0.20364 -1.00209 0.37357 -0.18681 C 0.41237 -0.13218 0.4711 -0.15718 0.5198 -0.14236 C 0.6487 -0.70857 0.70417 -0.71875 0.63125 -1.34908 C 0.62553 -1.39908 0.58776 -1.41528 0.56589 -1.44838 C 0.25443 -1.27801 0.54375 -1.46898 0.0948 -0.93889 C 0.03763 -0.87153 -0.02708 -0.82732 -0.08789 -0.7713 C -0.18411 -0.85116 -0.31601 -0.85556 -0.3763 -1.01065 C -0.53606 -1.42153 -0.13632 -1.7551 -0.0552 -1.86505 C -0.01354 -1.84931 0.03894 -1.86968 0.0698 -1.81736 C 0.29688 -1.43172 0.31537 -1.1081 0.46211 -0.63125 C 0.4918 -0.53473 0.53516 -0.45348 0.57175 -0.36459 C 0.62019 -0.64398 0.65834 -0.75949 0.58711 -1.10648 C 0.57396 -1.17014 0.52045 -1.17246 0.48711 -1.20556 C 0.42227 -1.17593 0.35222 -1.17107 0.29284 -1.11667 C -0.34414 -0.53334 0.1487 -0.84861 -0.31484 -0.44653 C -0.34349 -0.42176 -0.3763 -0.4169 -0.40703 -0.40209 C -0.44166 -0.46829 -0.48958 -0.51852 -0.51093 -0.60047 C -0.64153 -1.10278 -0.60104 -1.21968 -0.3763 -1.66343 C -0.35286 -1.70996 -0.30716 -1.68635 -0.27252 -1.69769 C -0.16549 -1.56783 -0.04166 -1.47338 0.04857 -1.3081 C 0.11576 -1.18519 0.13542 -1.00162 0.18711 -0.85695 C 0.22032 -0.76366 0.26394 -0.68357 0.30248 -0.59699 C 0.34024 -0.61875 0.38959 -0.60903 0.41589 -0.66204 C 0.74701 -1.33033 0.72149 -1.29098 0.83125 -1.84468 C 0.8056 -1.84584 0.77605 -1.87223 0.75443 -1.84815 C 0.51576 -1.58195 0.303 -1.2463 0.06211 -0.98681 L -0.29947 -0.59699 C -0.32994 -0.65371 -0.67617 -1.12431 -0.58593 -1.41412 C -0.55416 -1.51551 -0.46406 -1.49838 -0.40312 -1.54028 C -0.33919 -1.51065 -0.26432 -1.5213 -0.21106 -1.45162 C 0.11381 -1.02709 0.13776 -0.93241 0.29675 -0.51829 C 0.5474 -0.77894 0.5254 -0.71111 0.7448 -1.37315 C 0.76758 -1.44213 0.75248 -1.53241 0.75625 -1.61227 C 0.53698 -1.64375 0.75118 -1.64283 0.36394 -1.13727 C 0.12344 -0.82292 0.02344 -0.73218 -0.18789 -0.52523 C -0.19752 -0.52755 -0.21145 -0.5176 -0.21679 -0.53195 C -0.45221 -1.16574 -0.39791 -0.99584 -0.45898 -1.68403 C -0.41028 -1.71482 -0.36432 -1.7831 -0.31289 -1.77616 C -0.22747 -1.76505 -0.13606 -1.72709 -0.06875 -1.63264 C 0.0379 -1.48357 0.0431 -1.14051 0.11394 -0.95602 C 0.1323 -0.90834 0.17045 -0.89908 0.19857 -0.8706 C 0.2961 -1.03125 0.40118 -1.17824 0.49089 -1.35255 C 0.55391 -1.47477 0.60092 -1.61991 0.65443 -1.75579 C 0.65625 -1.76042 0.65951 -1.77246 0.65625 -1.77292 C 0.61915 -1.77755 0.58191 -1.7706 0.5448 -1.76945 C 0.40821 -1.64283 0.26823 -1.52755 0.13516 -1.39028 C -0.18099 -1.0632 -0.18411 -1.0544 -0.35898 -0.81574 C -0.36927 -0.91273 -0.40156 -1.01019 -0.38971 -1.10648 C -0.35455 -1.39236 -0.17929 -1.35139 -0.06484 -1.38681 C 0.00886 -1.28982 0.08998 -1.2088 0.15625 -1.09607 C 0.44011 -0.61412 0.12826 -0.93473 0.41211 -0.68241 C 0.53204 -0.96667 0.55013 -0.94838 0.5698 -1.40394 C 0.57123 -1.43935 0.54284 -1.45625 0.52943 -1.48241 C 0.38581 -1.37871 0.23659 -1.29699 0.09857 -1.1713 C 0.02982 -1.1088 -0.02187 -0.99861 -0.08606 -0.92176 C -0.11067 -0.89213 -0.13984 -0.87616 -0.16679 -0.85348 C -0.275 -0.97685 -0.33502 -1.00672 -0.37239 -1.28426 C -0.38203 -1.35533 -0.37369 -1.45463 -0.33984 -1.49607 C -0.29479 -1.55093 -0.23085 -1.51412 -0.17643 -1.52338 C -0.11614 -1.46991 -0.0483 -1.4375 0.00443 -1.36273 C 0.10287 -1.22315 0.17982 -1.04098 0.27175 -0.8875 C 0.2961 -0.84699 0.32553 -0.8169 0.35248 -0.78172 C 0.39792 -0.80787 0.45326 -0.80371 0.48894 -0.86019 C 0.56693 -0.9838 0.62019 -1.23935 0.57943 -1.42431 C 0.57019 -1.46621 0.53321 -1.46088 0.51016 -1.47917 C 0.42487 -1.39931 0.33594 -1.33079 0.25443 -1.23982 C 0.2129 -1.19352 -0.17968 -0.67454 -0.29375 -0.59028 C -0.35546 -0.54445 -0.42434 -0.54005 -0.48971 -0.51505 C -0.53007 -0.55602 -0.58138 -0.57408 -0.61093 -0.63797 C -0.7194 -0.87338 -0.5789 -1.0875 -0.46471 -1.20903 C -0.39479 -1.28334 -0.30585 -1.27269 -0.22643 -1.30463 C -0.17382 -1.27269 -0.11523 -1.26273 -0.06875 -1.20903 C 0.01823 -1.10857 0.08581 -0.96273 0.16784 -0.85 C 0.2112 -0.79028 0.26016 -0.74514 0.30625 -0.69283 C 0.34987 -0.70301 0.40131 -0.67801 0.43711 -0.72361 C 0.66862 -1.01806 0.66524 -1.22338 0.75821 -1.67709 C 0.63881 -1.90371 0.65118 -1.94167 0.35443 -1.67361 C 0.09206 -1.43704 -0.12135 -1.05139 -0.38203 -0.80903 L -0.46666 -0.73033 C -0.50065 -0.80903 -0.56757 -0.86713 -0.56862 -0.96621 C -0.57343 -1.47986 -0.46132 -1.55834 -0.28606 -1.84815 C -0.23984 -1.81621 -0.18919 -1.8 -0.14752 -1.75232 C -0.03424 -1.62246 0.17045 -1.20324 0.24857 -1.08241 C 0.31276 -0.98334 0.38711 -0.90695 0.45625 -0.81922 C 0.46719 -0.82385 0.48021 -0.8206 0.48894 -0.83287 C 0.68646 -1.10579 0.63477 -1.01343 0.70443 -1.4176 C 0.44844 -1.72917 0.48191 -1.80741 0.0698 -1.34908 C -0.00221 -1.26922 -0.02408 -1.09699 -0.06289 -0.96273 C -0.13724 -0.70602 -0.05599 -0.7882 -0.13789 -0.72361 C -0.20651 -0.80093 -0.28789 -0.85116 -0.34375 -0.95602 C -0.36302 -0.99236 -0.34791 -1.05741 -0.34179 -1.10648 C -0.31679 -1.30764 -0.28059 -1.27361 -0.16875 -1.37315 C 0.07683 -1.33588 0.06029 -1.41019 0.24857 -1.07917 C 0.48542 -0.66273 0.31784 -0.80093 0.41589 -0.72361 C 0.48633 -1.04074 0.54362 -1.19329 0.4698 -1.59838 C 0.45534 -1.67755 0.38776 -1.67824 0.34675 -1.71806 C 0.30118 -1.66459 0.24545 -1.63148 0.21016 -1.55741 C 0.10573 -1.33843 0.03073 -1.07917 -0.06679 -0.85 C -0.09661 -0.77986 -0.12851 -0.70787 -0.17057 -0.66204 C -0.19479 -0.63565 -0.22708 -0.65047 -0.2552 -0.64491 C -0.30911 -0.69283 -0.37487 -0.71158 -0.41666 -0.78843 C -0.49908 -0.94005 -0.48059 -1.2044 -0.44362 -1.37315 C -0.43724 -1.40162 -0.41145 -1.39584 -0.39544 -1.40718 C -0.2944 -1.31829 -0.18411 -1.25625 -0.09179 -1.14051 C 0.04336 -0.9713 0.28125 -0.55949 0.28125 -0.55949 C 0.33386 -0.57199 0.39401 -0.54699 0.43894 -0.59699 C 0.76641 -0.96181 0.73894 -1.05255 0.87943 -1.61227 C 0.85951 -1.66922 0.85456 -1.75718 0.8198 -1.7831 C 0.61954 -1.93195 0.52331 -1.75741 0.34675 -1.6088 C 0.28321 -1.4926 0.02136 -0.98912 -0.09947 -0.82269 C -0.10924 -0.80903 -0.12382 -0.81343 -0.13606 -0.80903 C -0.30651 -0.95278 -0.40416 -1.00255 -0.53971 -1.23635 C -0.55312 -1.25949 -0.55 -1.30023 -0.55507 -1.33195 C -0.50507 -1.39236 -0.46328 -1.4838 -0.40507 -1.51297 C -0.32812 -1.55209 -0.24179 -1.5706 -0.16484 -1.5301 C -0.09231 -1.49213 -0.04036 -1.37685 0.01784 -1.29098 C 0.25586 -0.94074 0.11316 -1.07477 0.22748 -0.97315 C 0.30118 -1.01181 0.38516 -1.01204 0.44857 -1.08935 C 0.53724 -1.19746 0.61303 -1.34537 0.66784 -1.50949 C 0.68438 -1.55903 0.67214 -1.6463 0.6448 -1.67709 C 0.60847 -1.71806 0.55886 -1.6794 0.51589 -1.68056 C 0.28894 -1.61898 0.24779 -1.65533 0.04857 -1.38334 C -0.06614 -1.22662 -0.16054 -1.02755 -0.26875 -0.85695 C -0.38112 -0.67917 -0.34544 -0.69236 -0.41093 -0.6757 C -0.52005 -0.96389 -0.58476 -1.02037 -0.55898 -1.39028 C -0.55599 -1.43334 -0.52929 -1.47176 -0.50507 -1.47917 C -0.41718 -1.5051 -0.32708 -1.48357 -0.23789 -1.48588 C -0.19049 -1.44607 -0.13893 -1.41898 -0.09557 -1.36621 C 0.18191 -1.02778 0.05912 -1.0588 0.34089 -0.7919 C 0.36524 -0.76875 0.3948 -0.7713 0.42175 -0.76111 C 0.50261 -0.84213 0.65235 -0.94445 0.67553 -1.14746 C 0.6849 -1.2301 0.65625 -1.31736 0.62943 -1.38681 C 0.59805 -1.46783 0.5573 -1.5463 0.50625 -1.58473 C 0.44193 -1.63334 0.36784 -1.61898 0.29857 -1.63611 C 0.22748 -1.54028 0.15105 -1.45602 0.08516 -1.34908 C 0.00378 -1.21713 -0.06927 -1.06945 -0.14179 -0.92176 C -0.22187 -0.75857 -0.15442 -0.84074 -0.18411 -0.80556 C -0.25859 -0.86736 -0.36601 -0.92894 -0.40312 -1.08241 C -0.4263 -1.17801 -0.41341 -1.28982 -0.41862 -1.39352 C -0.3332 -1.5301 -0.34843 -1.54954 -0.18216 -1.46875 C -0.00794 -1.38403 0.32592 -1.12801 0.49857 -0.96621 C 0.81459 -0.67014 0.54415 -0.87709 0.67175 -0.78172 C 0.71641 -0.92917 0.77891 -1.09607 0.76394 -1.27732 C 0.75847 -1.34445 0.72292 -1.40486 0.68711 -1.42778 C 0.62357 -1.46829 0.55248 -1.44607 0.48516 -1.4551 C 0.4056 -1.41991 0.32149 -1.40857 0.24675 -1.34908 C -0.30338 -0.91158 0.26394 -1.22431 -0.22252 -0.7919 C -0.28255 -0.73866 -0.35208 -0.73033 -0.41666 -0.69954 C -0.47369 -0.73264 -0.53789 -0.73935 -0.58776 -0.79861 C -0.6625 -0.88773 -0.74596 -1.13681 -0.62239 -1.27385 C -0.43346 -1.48357 -0.08307 -1.42801 0.11016 -1.43125 C 0.21654 -1.39815 0.32657 -1.39121 0.42943 -1.33195 C 0.63555 -1.21343 0.65691 -1.14769 0.78711 -0.96621 C 0.78998 -0.96204 0.79349 -0.95949 0.79675 -0.95602 C 0.82774 -1.44005 0.86263 -1.41111 0.68125 -1.92662 C 0.66862 -1.96297 0.63386 -1.94028 0.61016 -1.94723 C 0.27318 -1.67986 0.1211 -1.57014 -0.28411 -1.02431 C -0.55052 -0.66505 -0.42812 -0.76111 -0.62239 -0.64144 C -0.67044 -0.74514 -0.71757 -0.83542 -0.71862 -0.99699 C -0.72096 -1.38056 -0.58463 -1.4213 -0.4013 -1.48241 C -0.2819 -1.52199 -0.15911 -1.51644 -0.03789 -1.53357 C 0.27045 -1.46065 0.27709 -1.5581 0.48711 -1.16111 C 0.54662 -1.04838 0.63711 -0.78172 0.63711 -0.78172 C 0.72344 -0.96644 0.83516 -1.1132 0.74857 -1.4176 C 0.72006 -1.51783 0.63581 -1.51991 0.57943 -1.57107 C 0.46654 -1.51528 0.34388 -1.50278 0.24089 -1.40394 C 0.03151 -1.20232 -0.05143 -0.92824 -0.17825 -0.60718 C -0.20117 -0.35255 -0.1871 -0.24699 -0.38398 -0.79861 C -0.48072 -1.06991 -0.54296 -1.37547 -0.62239 -1.66343 C -0.59166 -1.7706 -0.58372 -1.91135 -0.53007 -1.98473 C -0.46171 -2.07848 -0.13007 -2.18079 -0.04752 -2.21042 C 0.06693 -2.10787 0.24232 -2.00857 0.30821 -1.77292 C 0.34284 -1.64908 0.34415 -1.50394 0.36211 -1.36968 C 0.34675 -1.20093 0.33047 -1.03264 0.31589 -0.86366 C 0.30352 -0.71922 0.29297 -0.57408 0.28125 -0.4294 C 0.28086 -0.42385 0.27852 -0.40672 0.27943 -0.4125 C 0.31094 -0.62084 0.34219 -0.8294 0.37357 -1.03797 C 0.30183 -1.54375 0.2948 -2.09398 0.15821 -2.55579 C 0.10417 -2.73843 -0.0457 -2.89445 -0.1552 -2.82593 C -0.27161 -2.75278 -0.27317 -2.44074 -0.33216 -2.24815 C -0.39739 -1.8081 -0.58737 -1.3713 -0.52812 -0.92871 C -0.3539 0.375 0.37409 -0.28403 0.76016 -0.41922 C 0.86081 -0.78611 1.0392 -1.11389 1.06211 -1.51991 C 1.15274 -3.13079 0.51407 -2.41598 0.05821 -1.98473 C -0.27968 -1.66505 -0.57369 -1.2169 -0.88971 -0.83287 C -0.89479 -0.6176 -1.01432 -0.28033 -0.90507 -0.18681 C -0.14518 0.46458 0.5 -0.61042 1.09284 -1.18172 C 1.03959 -1.2956 1.01589 -1.54121 0.93321 -1.52338 C 0.22409 -1.36898 0.16459 -1.26158 -0.17252 -0.80556 C -0.03724 -0.78611 0.09948 -0.70718 0.23321 -0.74746 C 0.39467 -0.79607 0.62969 -0.79537 0.69089 -1.06528 C 0.74128 -1.2875 0.42292 -1.0176 0.28894 -0.99352 C -0.36211 -0.68588 -1.03046 -0.47547 -1.66471 -0.0706 C -1.84778 0.04629 -1.26966 -0.02801 -1.08203 -0.11829 C -0.32838 -0.48102 0.40118 -0.98681 1.14284 -1.42084 C 1.43711 -1.82755 2.32592 -2.24885 2.02553 -2.64121 C 0.80079 -4.24121 -1.0944 -0.71065 -1.66093 0.03889 C -1.64296 0.05139 -1.62434 0.09166 -1.60703 0.07639 C -0.29075 -1.07223 -0.0414 -1.73982 -0.91276 -0.1081 C 0.32852 0.06412 0.28204 0.20324 2.02553 -1.34236 C 2.13295 -1.4375 2.00248 -1.90579 1.88321 -1.9301 C 0.75131 -2.16158 -0.39479 -2.02361 -1.53398 -2.07037 C -1.5776 -1.1588 -1.63099 -0.24838 -1.66471 0.66458 C -1.66601 0.69884 -1.65 0.59166 -1.63203 0.57893 C -1.01796 0.14722 -0.37955 -0.17732 0.22175 -0.66204 C 0.41342 -0.81644 0.91875 -1.49584 0.73125 -1.32523 C -0.06744 -0.59815 -0.85156 0.18125 -1.66471 0.85602 C -1.76757 0.9412 -1.50247 0.57176 -1.41093 0.45254 C -0.95065 -0.14676 -0.45377 -0.65834 -0.01106 -1.29792 C 0.20834 -1.61435 0.84792 -2.37107 0.56589 -2.40185 C -0.06953 -2.4713 -0.65442 -1.75695 -1.26471 -1.43473 C -1.39804 -1.10764 -1.66562 -0.85741 -1.66471 -0.45348 C -1.66419 -0.20857 -1.39908 -0.5882 -1.26276 -0.62431 C -0.77148 -0.75486 -0.27708 -0.84306 0.21589 -0.95255 C 0.74154 -1.2831 1.24545 -1.75579 1.79284 -1.94375 C 1.96316 -2.00232 1.54089 -1.51065 1.39089 -1.35602 C 0.88073 -0.82917 0.33959 -0.40278 -0.1802 0.09352 C -0.20703 0.11921 -0.25924 0.25463 -0.24557 0.20648 C 0.32305 -1.79954 0.06615 -0.56783 0.2948 -1.74885 C 0.01303 -1.80903 0.04323 -1.81343 -0.44544 -1.69074 C -0.58372 -1.65602 -0.71601 -1.56783 -0.8513 -1.50625 C -0.72343 -1.35926 -0.31471 -0.66019 -0.02825 -0.81922 C 0.05534 -0.86574 0.10886 -1.01297 0.17748 -1.10973 C 0.18125 -1.18959 0.22058 -1.29213 0.18894 -1.34908 C 0.15651 -1.40764 0.09271 -1.37223 0.05053 -1.33889 C -0.04674 -1.26181 -0.12773 -1.13148 -0.21679 -1.02778 C -0.19934 -0.23588 -0.2651 -0.25672 0.68711 -0.8294 C 0.80847 -0.90255 0.84727 -1.18496 0.92748 -1.36273 C 0.91394 -1.44028 0.93269 -1.59931 0.88711 -1.59514 C -0.19101 -1.49468 -0.18554 -1.35949 -1.00312 -0.66528 C -1.25546 -0.2169 -1.18177 -0.37848 -0.28216 -1.08935 C 0.70925 -1.87246 0.65586 -1.83935 0.36394 -1.70116 C 0.24857 -1.5551 0.1125 -1.4507 0.01784 -1.26366 C -0.22135 -0.79098 -0.197 -0.8125 -0.06106 -0.69954 C 0.26693 -0.77778 0.58724 -0.65371 0.64675 -1.50278 C 0.65651 -1.64306 0.51459 -1.65996 0.44857 -1.73866 C 0.23191 -1.60301 -0.00286 -1.53704 -0.20143 -1.33195 C -0.33033 -1.19861 -0.42044 -0.9669 -0.50703 -0.75093 C -0.52096 -0.71621 -0.50338 -0.6507 -0.48203 -0.63125 C -0.42096 -0.5757 -0.34882 -0.57431 -0.28216 -0.54584 C -0.12708 -0.56621 0.03672 -0.51412 0.18321 -0.60718 C 0.26029 -0.65625 0.36407 -0.80255 0.34089 -0.94236 C 0.30469 -1.16158 0.14857 -1.24537 0.05248 -1.39699 C -0.48619 -1.27431 -0.33789 -1.46968 -0.70507 -0.76806 C -0.71341 -0.75209 -0.70638 -0.72454 -0.70703 -0.70301 C -0.82421 -1.28357 -0.82317 -1.38704 -1.20898 -1.98148 C -1.31497 -2.14468 -1.46536 -2.18426 -1.59362 -2.28565 C -1.44661 -2.01273 -1.63463 -2.32477 -1.13776 -2.19329 C -0.75533 -2.09213 -0.37877 -1.92894 0.00053 -1.79676 C 0.27878 -1.55394 0.54532 -1.26366 0.83516 -1.06875 C 1.17969 -0.83704 1.54258 -0.70278 1.89662 -0.52176 C 1.9017 -0.51922 1.91719 -0.51806 1.91211 -0.51829 L 1.39284 -0.55949 C -1.84023 -1.45139 -0.16888 -0.75278 -1.03007 -1.25348 C -1.03645 -1.25718 -1.04296 -1.26019 -1.04934 -1.26366 C -0.18737 -1.60533 -0.28593 -1.59514 1.01211 -1.80371 C 1.15196 -1.82616 1.29284 -1.78542 1.43321 -1.77616 C 1.69428 -1.63148 1.61511 -1.71459 1.25443 -1.62593 L -0.83398 -1.09954 C -0.9 -1.11435 -0.96862 -1.1081 -1.03203 -1.14398 C -1.04362 -1.1507 -1.03255 -1.20834 -1.02044 -1.20556 C -0.55924 -1.1 -0.10039 -0.96389 0.35821 -0.82616 C 0.91511 -0.65857 1.4698 -0.46829 2.02553 -0.28935 C 2.00443 -0.33033 1.99011 -0.3875 1.96211 -0.4125 C 1.93269 -0.43866 1.89688 -0.4294 1.86394 -0.43287 C 1.80899 -0.43866 1.75378 -0.4375 1.69857 -0.43982 C 1.5961 -0.47732 1.49454 -0.52593 1.39089 -0.55255 C 1.33321 -0.56736 1.27526 -0.5794 1.21784 -0.59699 C 1.18998 -0.60556 1.13516 -0.63125 1.13516 -0.63125 L 1.13516 -0.63125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UNFINISHED SECTION</a:t>
            </a:r>
          </a:p>
        </p:txBody>
      </p:sp>
    </p:spTree>
    <p:extLst>
      <p:ext uri="{BB962C8B-B14F-4D97-AF65-F5344CB8AC3E}">
        <p14:creationId xmlns:p14="http://schemas.microsoft.com/office/powerpoint/2010/main" val="1162083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28090" y="2315529"/>
            <a:ext cx="2826969" cy="351613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69F19831-2AD7-D298-3192-6989FE92F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50" y="2391795"/>
            <a:ext cx="2952853" cy="34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>
            <a:off x="1948994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88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0436CD23-C544-8703-1352-D2A84499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50" y="2391795"/>
            <a:ext cx="2952853" cy="34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21623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09013-E1F9-9070-267B-0BEEA4DE4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816934" y="2278211"/>
            <a:ext cx="6834357" cy="649223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-Patrick! You call that a distraction?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(Toilet flushes)</a:t>
            </a:r>
          </a:p>
        </p:txBody>
      </p:sp>
    </p:spTree>
    <p:extLst>
      <p:ext uri="{BB962C8B-B14F-4D97-AF65-F5344CB8AC3E}">
        <p14:creationId xmlns:p14="http://schemas.microsoft.com/office/powerpoint/2010/main" val="3608275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09013-E1F9-9070-267B-0BEEA4DE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16934" y="2278211"/>
            <a:ext cx="6834357" cy="6492239"/>
          </a:xfrm>
          <a:prstGeom prst="rect">
            <a:avLst/>
          </a:prstGeom>
        </p:spPr>
      </p:pic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0436CD23-C544-8703-1352-D2A84499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991761"/>
            <a:ext cx="2952853" cy="34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43AAB3-82ED-E5AC-51B2-6F03E975C43B}"/>
              </a:ext>
            </a:extLst>
          </p:cNvPr>
          <p:cNvGrpSpPr/>
          <p:nvPr/>
        </p:nvGrpSpPr>
        <p:grpSpPr>
          <a:xfrm>
            <a:off x="1948994" y="1291354"/>
            <a:ext cx="3093720" cy="4540306"/>
            <a:chOff x="1931773" y="1295400"/>
            <a:chExt cx="3093720" cy="45403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EBD7ED-F060-CCB8-1E59-404EAD1FF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653BC0-4681-92BF-2E54-5EB98EF35E8D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2C1E6-2F6F-7256-C6C6-5592FCA885EB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55FAB9-288C-7D1D-BF68-032B1E1726B2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A60519-DB3C-558F-257C-1921F57F5D94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-Patrick! You call that a distraction?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(Toilet flushes)</a:t>
            </a:r>
          </a:p>
        </p:txBody>
      </p:sp>
    </p:spTree>
    <p:extLst>
      <p:ext uri="{BB962C8B-B14F-4D97-AF65-F5344CB8AC3E}">
        <p14:creationId xmlns:p14="http://schemas.microsoft.com/office/powerpoint/2010/main" val="3814949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0436CD23-C544-8703-1352-D2A84499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991761"/>
            <a:ext cx="2952853" cy="34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43AAB3-82ED-E5AC-51B2-6F03E975C43B}"/>
              </a:ext>
            </a:extLst>
          </p:cNvPr>
          <p:cNvGrpSpPr/>
          <p:nvPr/>
        </p:nvGrpSpPr>
        <p:grpSpPr>
          <a:xfrm>
            <a:off x="1948994" y="1291354"/>
            <a:ext cx="3093720" cy="4540306"/>
            <a:chOff x="1931773" y="1295400"/>
            <a:chExt cx="3093720" cy="45403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EBD7ED-F060-CCB8-1E59-404EAD1FF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653BC0-4681-92BF-2E54-5EB98EF35E8D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2C1E6-2F6F-7256-C6C6-5592FCA885EB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55FAB9-288C-7D1D-BF68-032B1E1726B2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A60519-DB3C-558F-257C-1921F57F5D94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 had to go to the bathroom.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4D57F-04D3-5B8F-118D-CF4CADB8F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35752" y="2045014"/>
            <a:ext cx="7414507" cy="741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16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-Well, I got my hands dirty for nothing</a:t>
            </a:r>
          </a:p>
        </p:txBody>
      </p:sp>
      <p:pic>
        <p:nvPicPr>
          <p:cNvPr id="13" name="Picture 12" descr="A black and white device&#10;&#10;Description automatically generated">
            <a:extLst>
              <a:ext uri="{FF2B5EF4-FFF2-40B4-BE49-F238E27FC236}">
                <a16:creationId xmlns:a16="http://schemas.microsoft.com/office/drawing/2014/main" id="{80AE58C5-74A8-0B45-EDE6-705943BC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647278" y="-1843879"/>
            <a:ext cx="457423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B9607-34E4-D466-EC12-8EDF4481685F}"/>
              </a:ext>
            </a:extLst>
          </p:cNvPr>
          <p:cNvSpPr txBox="1"/>
          <p:nvPr/>
        </p:nvSpPr>
        <p:spPr>
          <a:xfrm>
            <a:off x="15391284" y="7326923"/>
            <a:ext cx="4574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oto.wuestenigel.com/automatic-soap-dispenser-on-white-backgroun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soap dispenser on a tile wall&#10;&#10;Description automatically generated">
            <a:extLst>
              <a:ext uri="{FF2B5EF4-FFF2-40B4-BE49-F238E27FC236}">
                <a16:creationId xmlns:a16="http://schemas.microsoft.com/office/drawing/2014/main" id="{4F902B21-ABF6-17ED-6617-645D8F98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406900" y="3769298"/>
            <a:ext cx="1143000" cy="857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7BB09-15B8-E1F3-09A8-E6DCD08BAFD4}"/>
              </a:ext>
            </a:extLst>
          </p:cNvPr>
          <p:cNvSpPr txBox="1"/>
          <p:nvPr/>
        </p:nvSpPr>
        <p:spPr>
          <a:xfrm>
            <a:off x="17406900" y="46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1" name="Picture 20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87A22964-41D3-55C7-8EE0-10AAD7F85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556900" y="3919298"/>
            <a:ext cx="1143000" cy="857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6F2313-BF9D-381C-E21A-7F512A51A7FC}"/>
              </a:ext>
            </a:extLst>
          </p:cNvPr>
          <p:cNvSpPr txBox="1"/>
          <p:nvPr/>
        </p:nvSpPr>
        <p:spPr>
          <a:xfrm>
            <a:off x="17556900" y="477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4" name="Picture 23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01BDEB79-2AF0-EFCE-A391-C41F634CF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43354" y="2556843"/>
            <a:ext cx="4376213" cy="3282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33EEBE-B5EE-673D-F37B-033F32F94CC4}"/>
              </a:ext>
            </a:extLst>
          </p:cNvPr>
          <p:cNvSpPr txBox="1"/>
          <p:nvPr/>
        </p:nvSpPr>
        <p:spPr>
          <a:xfrm>
            <a:off x="17706900" y="49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0436CD23-C544-8703-1352-D2A84499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01" y="3072047"/>
            <a:ext cx="4256951" cy="49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997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1996</Words>
  <Application>Microsoft Office PowerPoint</Application>
  <PresentationFormat>Widescreen</PresentationFormat>
  <Paragraphs>298</Paragraphs>
  <Slides>142</Slides>
  <Notes>0</Notes>
  <HiddenSlides>10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8" baseType="lpstr">
      <vt:lpstr>Abadi</vt:lpstr>
      <vt:lpstr>Arial</vt:lpstr>
      <vt:lpstr>Calibri</vt:lpstr>
      <vt:lpstr>Calibri Light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Random</dc:creator>
  <cp:lastModifiedBy>Random Generator Codes</cp:lastModifiedBy>
  <cp:revision>1</cp:revision>
  <dcterms:created xsi:type="dcterms:W3CDTF">2023-03-07T22:55:04Z</dcterms:created>
  <dcterms:modified xsi:type="dcterms:W3CDTF">2023-10-21T16:38:04Z</dcterms:modified>
</cp:coreProperties>
</file>